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59" r:id="rId5"/>
    <p:sldId id="4300" r:id="rId6"/>
    <p:sldId id="25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81E4071-FF51-632F-6DC7-BC1CEE3606F4}" name="Michael Berkshire" initials="MB" userId="S::michael.berkshire@datumrpo.com::979e1cc8-4b2d-4c1a-99c2-01f55e2c9b5a" providerId="AD"/>
  <p188:author id="{6E59C1BE-C3E8-78CB-954B-09E950B0F822}" name="Tina Hogan" initials="TH" userId="S::Tina.Hogan@Staffline.co.uk::94b78a3d-59f3-4279-a1ef-6f4ad22d56cf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8/10/relationships/authors" Target="authors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ina Hogan" userId="94b78a3d-59f3-4279-a1ef-6f4ad22d56cf" providerId="ADAL" clId="{0B9B4EF7-106C-449E-A0FF-5C4D0C9DE59D}"/>
    <pc:docChg chg="delSld modSld">
      <pc:chgData name="Tina Hogan" userId="94b78a3d-59f3-4279-a1ef-6f4ad22d56cf" providerId="ADAL" clId="{0B9B4EF7-106C-449E-A0FF-5C4D0C9DE59D}" dt="2022-11-10T15:54:59.882" v="209" actId="1076"/>
      <pc:docMkLst>
        <pc:docMk/>
      </pc:docMkLst>
      <pc:sldChg chg="del">
        <pc:chgData name="Tina Hogan" userId="94b78a3d-59f3-4279-a1ef-6f4ad22d56cf" providerId="ADAL" clId="{0B9B4EF7-106C-449E-A0FF-5C4D0C9DE59D}" dt="2022-11-10T10:58:48.972" v="48" actId="47"/>
        <pc:sldMkLst>
          <pc:docMk/>
          <pc:sldMk cId="2288205367" sldId="258"/>
        </pc:sldMkLst>
      </pc:sldChg>
      <pc:sldChg chg="del">
        <pc:chgData name="Tina Hogan" userId="94b78a3d-59f3-4279-a1ef-6f4ad22d56cf" providerId="ADAL" clId="{0B9B4EF7-106C-449E-A0FF-5C4D0C9DE59D}" dt="2022-11-10T10:58:42.665" v="0" actId="47"/>
        <pc:sldMkLst>
          <pc:docMk/>
          <pc:sldMk cId="504615747" sldId="260"/>
        </pc:sldMkLst>
      </pc:sldChg>
      <pc:sldChg chg="del">
        <pc:chgData name="Tina Hogan" userId="94b78a3d-59f3-4279-a1ef-6f4ad22d56cf" providerId="ADAL" clId="{0B9B4EF7-106C-449E-A0FF-5C4D0C9DE59D}" dt="2022-11-10T10:58:43.547" v="1" actId="47"/>
        <pc:sldMkLst>
          <pc:docMk/>
          <pc:sldMk cId="992607308" sldId="262"/>
        </pc:sldMkLst>
      </pc:sldChg>
      <pc:sldChg chg="del">
        <pc:chgData name="Tina Hogan" userId="94b78a3d-59f3-4279-a1ef-6f4ad22d56cf" providerId="ADAL" clId="{0B9B4EF7-106C-449E-A0FF-5C4D0C9DE59D}" dt="2022-11-10T10:58:46.451" v="7" actId="47"/>
        <pc:sldMkLst>
          <pc:docMk/>
          <pc:sldMk cId="3273107249" sldId="264"/>
        </pc:sldMkLst>
      </pc:sldChg>
      <pc:sldChg chg="del">
        <pc:chgData name="Tina Hogan" userId="94b78a3d-59f3-4279-a1ef-6f4ad22d56cf" providerId="ADAL" clId="{0B9B4EF7-106C-449E-A0FF-5C4D0C9DE59D}" dt="2022-11-10T10:58:47.878" v="16" actId="47"/>
        <pc:sldMkLst>
          <pc:docMk/>
          <pc:sldMk cId="1052668413" sldId="271"/>
        </pc:sldMkLst>
      </pc:sldChg>
      <pc:sldChg chg="del">
        <pc:chgData name="Tina Hogan" userId="94b78a3d-59f3-4279-a1ef-6f4ad22d56cf" providerId="ADAL" clId="{0B9B4EF7-106C-449E-A0FF-5C4D0C9DE59D}" dt="2022-11-10T10:58:47.913" v="17" actId="47"/>
        <pc:sldMkLst>
          <pc:docMk/>
          <pc:sldMk cId="2070405199" sldId="272"/>
        </pc:sldMkLst>
      </pc:sldChg>
      <pc:sldChg chg="del">
        <pc:chgData name="Tina Hogan" userId="94b78a3d-59f3-4279-a1ef-6f4ad22d56cf" providerId="ADAL" clId="{0B9B4EF7-106C-449E-A0FF-5C4D0C9DE59D}" dt="2022-11-10T10:58:47.939" v="18" actId="47"/>
        <pc:sldMkLst>
          <pc:docMk/>
          <pc:sldMk cId="1060291080" sldId="273"/>
        </pc:sldMkLst>
      </pc:sldChg>
      <pc:sldChg chg="del">
        <pc:chgData name="Tina Hogan" userId="94b78a3d-59f3-4279-a1ef-6f4ad22d56cf" providerId="ADAL" clId="{0B9B4EF7-106C-449E-A0FF-5C4D0C9DE59D}" dt="2022-11-10T10:58:47.997" v="19" actId="47"/>
        <pc:sldMkLst>
          <pc:docMk/>
          <pc:sldMk cId="3192860809" sldId="274"/>
        </pc:sldMkLst>
      </pc:sldChg>
      <pc:sldChg chg="del">
        <pc:chgData name="Tina Hogan" userId="94b78a3d-59f3-4279-a1ef-6f4ad22d56cf" providerId="ADAL" clId="{0B9B4EF7-106C-449E-A0FF-5C4D0C9DE59D}" dt="2022-11-10T10:58:48.047" v="20" actId="47"/>
        <pc:sldMkLst>
          <pc:docMk/>
          <pc:sldMk cId="955210024" sldId="277"/>
        </pc:sldMkLst>
      </pc:sldChg>
      <pc:sldChg chg="del">
        <pc:chgData name="Tina Hogan" userId="94b78a3d-59f3-4279-a1ef-6f4ad22d56cf" providerId="ADAL" clId="{0B9B4EF7-106C-449E-A0FF-5C4D0C9DE59D}" dt="2022-11-10T10:58:48.482" v="34" actId="47"/>
        <pc:sldMkLst>
          <pc:docMk/>
          <pc:sldMk cId="1596591940" sldId="280"/>
        </pc:sldMkLst>
      </pc:sldChg>
      <pc:sldChg chg="del">
        <pc:chgData name="Tina Hogan" userId="94b78a3d-59f3-4279-a1ef-6f4ad22d56cf" providerId="ADAL" clId="{0B9B4EF7-106C-449E-A0FF-5C4D0C9DE59D}" dt="2022-11-10T10:58:48.764" v="42" actId="47"/>
        <pc:sldMkLst>
          <pc:docMk/>
          <pc:sldMk cId="3378385838" sldId="281"/>
        </pc:sldMkLst>
      </pc:sldChg>
      <pc:sldChg chg="del">
        <pc:chgData name="Tina Hogan" userId="94b78a3d-59f3-4279-a1ef-6f4ad22d56cf" providerId="ADAL" clId="{0B9B4EF7-106C-449E-A0FF-5C4D0C9DE59D}" dt="2022-11-10T10:58:48.079" v="22" actId="47"/>
        <pc:sldMkLst>
          <pc:docMk/>
          <pc:sldMk cId="2002494903" sldId="283"/>
        </pc:sldMkLst>
      </pc:sldChg>
      <pc:sldChg chg="del">
        <pc:chgData name="Tina Hogan" userId="94b78a3d-59f3-4279-a1ef-6f4ad22d56cf" providerId="ADAL" clId="{0B9B4EF7-106C-449E-A0FF-5C4D0C9DE59D}" dt="2022-11-10T10:58:48.497" v="35" actId="47"/>
        <pc:sldMkLst>
          <pc:docMk/>
          <pc:sldMk cId="1450621019" sldId="286"/>
        </pc:sldMkLst>
      </pc:sldChg>
      <pc:sldChg chg="del">
        <pc:chgData name="Tina Hogan" userId="94b78a3d-59f3-4279-a1ef-6f4ad22d56cf" providerId="ADAL" clId="{0B9B4EF7-106C-449E-A0FF-5C4D0C9DE59D}" dt="2022-11-10T10:58:48.798" v="43" actId="47"/>
        <pc:sldMkLst>
          <pc:docMk/>
          <pc:sldMk cId="2354022581" sldId="287"/>
        </pc:sldMkLst>
      </pc:sldChg>
      <pc:sldChg chg="del">
        <pc:chgData name="Tina Hogan" userId="94b78a3d-59f3-4279-a1ef-6f4ad22d56cf" providerId="ADAL" clId="{0B9B4EF7-106C-449E-A0FF-5C4D0C9DE59D}" dt="2022-11-10T10:58:48.412" v="32" actId="47"/>
        <pc:sldMkLst>
          <pc:docMk/>
          <pc:sldMk cId="4275977191" sldId="288"/>
        </pc:sldMkLst>
      </pc:sldChg>
      <pc:sldChg chg="del">
        <pc:chgData name="Tina Hogan" userId="94b78a3d-59f3-4279-a1ef-6f4ad22d56cf" providerId="ADAL" clId="{0B9B4EF7-106C-449E-A0FF-5C4D0C9DE59D}" dt="2022-11-10T10:58:48.164" v="23" actId="47"/>
        <pc:sldMkLst>
          <pc:docMk/>
          <pc:sldMk cId="740590099" sldId="289"/>
        </pc:sldMkLst>
      </pc:sldChg>
      <pc:sldChg chg="del">
        <pc:chgData name="Tina Hogan" userId="94b78a3d-59f3-4279-a1ef-6f4ad22d56cf" providerId="ADAL" clId="{0B9B4EF7-106C-449E-A0FF-5C4D0C9DE59D}" dt="2022-11-10T10:58:48.197" v="24" actId="47"/>
        <pc:sldMkLst>
          <pc:docMk/>
          <pc:sldMk cId="3416486221" sldId="290"/>
        </pc:sldMkLst>
      </pc:sldChg>
      <pc:sldChg chg="del">
        <pc:chgData name="Tina Hogan" userId="94b78a3d-59f3-4279-a1ef-6f4ad22d56cf" providerId="ADAL" clId="{0B9B4EF7-106C-449E-A0FF-5C4D0C9DE59D}" dt="2022-11-10T10:58:48.214" v="25" actId="47"/>
        <pc:sldMkLst>
          <pc:docMk/>
          <pc:sldMk cId="3291230018" sldId="291"/>
        </pc:sldMkLst>
      </pc:sldChg>
      <pc:sldChg chg="del">
        <pc:chgData name="Tina Hogan" userId="94b78a3d-59f3-4279-a1ef-6f4ad22d56cf" providerId="ADAL" clId="{0B9B4EF7-106C-449E-A0FF-5C4D0C9DE59D}" dt="2022-11-10T10:58:48.230" v="26" actId="47"/>
        <pc:sldMkLst>
          <pc:docMk/>
          <pc:sldMk cId="1005519712" sldId="292"/>
        </pc:sldMkLst>
      </pc:sldChg>
      <pc:sldChg chg="del">
        <pc:chgData name="Tina Hogan" userId="94b78a3d-59f3-4279-a1ef-6f4ad22d56cf" providerId="ADAL" clId="{0B9B4EF7-106C-449E-A0FF-5C4D0C9DE59D}" dt="2022-11-10T10:58:48.246" v="27" actId="47"/>
        <pc:sldMkLst>
          <pc:docMk/>
          <pc:sldMk cId="3796462981" sldId="293"/>
        </pc:sldMkLst>
      </pc:sldChg>
      <pc:sldChg chg="del">
        <pc:chgData name="Tina Hogan" userId="94b78a3d-59f3-4279-a1ef-6f4ad22d56cf" providerId="ADAL" clId="{0B9B4EF7-106C-449E-A0FF-5C4D0C9DE59D}" dt="2022-11-10T10:58:48.297" v="28" actId="47"/>
        <pc:sldMkLst>
          <pc:docMk/>
          <pc:sldMk cId="725872601" sldId="294"/>
        </pc:sldMkLst>
      </pc:sldChg>
      <pc:sldChg chg="del">
        <pc:chgData name="Tina Hogan" userId="94b78a3d-59f3-4279-a1ef-6f4ad22d56cf" providerId="ADAL" clId="{0B9B4EF7-106C-449E-A0FF-5C4D0C9DE59D}" dt="2022-11-10T10:58:48.313" v="29" actId="47"/>
        <pc:sldMkLst>
          <pc:docMk/>
          <pc:sldMk cId="4152368840" sldId="295"/>
        </pc:sldMkLst>
      </pc:sldChg>
      <pc:sldChg chg="del">
        <pc:chgData name="Tina Hogan" userId="94b78a3d-59f3-4279-a1ef-6f4ad22d56cf" providerId="ADAL" clId="{0B9B4EF7-106C-449E-A0FF-5C4D0C9DE59D}" dt="2022-11-10T10:58:48.397" v="31" actId="47"/>
        <pc:sldMkLst>
          <pc:docMk/>
          <pc:sldMk cId="3717804389" sldId="296"/>
        </pc:sldMkLst>
      </pc:sldChg>
      <pc:sldChg chg="del">
        <pc:chgData name="Tina Hogan" userId="94b78a3d-59f3-4279-a1ef-6f4ad22d56cf" providerId="ADAL" clId="{0B9B4EF7-106C-449E-A0FF-5C4D0C9DE59D}" dt="2022-11-10T10:58:48.423" v="33" actId="47"/>
        <pc:sldMkLst>
          <pc:docMk/>
          <pc:sldMk cId="390637313" sldId="298"/>
        </pc:sldMkLst>
      </pc:sldChg>
      <pc:sldChg chg="del">
        <pc:chgData name="Tina Hogan" userId="94b78a3d-59f3-4279-a1ef-6f4ad22d56cf" providerId="ADAL" clId="{0B9B4EF7-106C-449E-A0FF-5C4D0C9DE59D}" dt="2022-11-10T10:58:48.553" v="36" actId="47"/>
        <pc:sldMkLst>
          <pc:docMk/>
          <pc:sldMk cId="1905425117" sldId="300"/>
        </pc:sldMkLst>
      </pc:sldChg>
      <pc:sldChg chg="del">
        <pc:chgData name="Tina Hogan" userId="94b78a3d-59f3-4279-a1ef-6f4ad22d56cf" providerId="ADAL" clId="{0B9B4EF7-106C-449E-A0FF-5C4D0C9DE59D}" dt="2022-11-10T10:58:48.630" v="37" actId="47"/>
        <pc:sldMkLst>
          <pc:docMk/>
          <pc:sldMk cId="3715103334" sldId="301"/>
        </pc:sldMkLst>
      </pc:sldChg>
      <pc:sldChg chg="del">
        <pc:chgData name="Tina Hogan" userId="94b78a3d-59f3-4279-a1ef-6f4ad22d56cf" providerId="ADAL" clId="{0B9B4EF7-106C-449E-A0FF-5C4D0C9DE59D}" dt="2022-11-10T10:58:48.653" v="38" actId="47"/>
        <pc:sldMkLst>
          <pc:docMk/>
          <pc:sldMk cId="3234373099" sldId="302"/>
        </pc:sldMkLst>
      </pc:sldChg>
      <pc:sldChg chg="del">
        <pc:chgData name="Tina Hogan" userId="94b78a3d-59f3-4279-a1ef-6f4ad22d56cf" providerId="ADAL" clId="{0B9B4EF7-106C-449E-A0FF-5C4D0C9DE59D}" dt="2022-11-10T10:58:48.698" v="39" actId="47"/>
        <pc:sldMkLst>
          <pc:docMk/>
          <pc:sldMk cId="2661568172" sldId="303"/>
        </pc:sldMkLst>
      </pc:sldChg>
      <pc:sldChg chg="del">
        <pc:chgData name="Tina Hogan" userId="94b78a3d-59f3-4279-a1ef-6f4ad22d56cf" providerId="ADAL" clId="{0B9B4EF7-106C-449E-A0FF-5C4D0C9DE59D}" dt="2022-11-10T10:58:48.729" v="41" actId="47"/>
        <pc:sldMkLst>
          <pc:docMk/>
          <pc:sldMk cId="443551380" sldId="304"/>
        </pc:sldMkLst>
      </pc:sldChg>
      <pc:sldChg chg="del">
        <pc:chgData name="Tina Hogan" userId="94b78a3d-59f3-4279-a1ef-6f4ad22d56cf" providerId="ADAL" clId="{0B9B4EF7-106C-449E-A0FF-5C4D0C9DE59D}" dt="2022-11-10T10:58:47.313" v="13" actId="47"/>
        <pc:sldMkLst>
          <pc:docMk/>
          <pc:sldMk cId="2849391298" sldId="306"/>
        </pc:sldMkLst>
      </pc:sldChg>
      <pc:sldChg chg="del">
        <pc:chgData name="Tina Hogan" userId="94b78a3d-59f3-4279-a1ef-6f4ad22d56cf" providerId="ADAL" clId="{0B9B4EF7-106C-449E-A0FF-5C4D0C9DE59D}" dt="2022-11-10T10:58:47.830" v="14" actId="47"/>
        <pc:sldMkLst>
          <pc:docMk/>
          <pc:sldMk cId="72601925" sldId="310"/>
        </pc:sldMkLst>
      </pc:sldChg>
      <pc:sldChg chg="del">
        <pc:chgData name="Tina Hogan" userId="94b78a3d-59f3-4279-a1ef-6f4ad22d56cf" providerId="ADAL" clId="{0B9B4EF7-106C-449E-A0FF-5C4D0C9DE59D}" dt="2022-11-10T10:58:46.581" v="11" actId="47"/>
        <pc:sldMkLst>
          <pc:docMk/>
          <pc:sldMk cId="1563563288" sldId="312"/>
        </pc:sldMkLst>
      </pc:sldChg>
      <pc:sldChg chg="del">
        <pc:chgData name="Tina Hogan" userId="94b78a3d-59f3-4279-a1ef-6f4ad22d56cf" providerId="ADAL" clId="{0B9B4EF7-106C-449E-A0FF-5C4D0C9DE59D}" dt="2022-11-10T10:58:48.713" v="40" actId="47"/>
        <pc:sldMkLst>
          <pc:docMk/>
          <pc:sldMk cId="122966067" sldId="314"/>
        </pc:sldMkLst>
      </pc:sldChg>
      <pc:sldChg chg="del">
        <pc:chgData name="Tina Hogan" userId="94b78a3d-59f3-4279-a1ef-6f4ad22d56cf" providerId="ADAL" clId="{0B9B4EF7-106C-449E-A0FF-5C4D0C9DE59D}" dt="2022-11-10T10:58:48.868" v="44" actId="47"/>
        <pc:sldMkLst>
          <pc:docMk/>
          <pc:sldMk cId="2312092635" sldId="315"/>
        </pc:sldMkLst>
      </pc:sldChg>
      <pc:sldChg chg="del">
        <pc:chgData name="Tina Hogan" userId="94b78a3d-59f3-4279-a1ef-6f4ad22d56cf" providerId="ADAL" clId="{0B9B4EF7-106C-449E-A0FF-5C4D0C9DE59D}" dt="2022-11-10T10:58:48.896" v="45" actId="47"/>
        <pc:sldMkLst>
          <pc:docMk/>
          <pc:sldMk cId="385387051" sldId="316"/>
        </pc:sldMkLst>
      </pc:sldChg>
      <pc:sldChg chg="del">
        <pc:chgData name="Tina Hogan" userId="94b78a3d-59f3-4279-a1ef-6f4ad22d56cf" providerId="ADAL" clId="{0B9B4EF7-106C-449E-A0FF-5C4D0C9DE59D}" dt="2022-11-10T10:58:48.914" v="46" actId="47"/>
        <pc:sldMkLst>
          <pc:docMk/>
          <pc:sldMk cId="799111679" sldId="317"/>
        </pc:sldMkLst>
      </pc:sldChg>
      <pc:sldChg chg="del">
        <pc:chgData name="Tina Hogan" userId="94b78a3d-59f3-4279-a1ef-6f4ad22d56cf" providerId="ADAL" clId="{0B9B4EF7-106C-449E-A0FF-5C4D0C9DE59D}" dt="2022-11-10T10:58:48.945" v="47" actId="47"/>
        <pc:sldMkLst>
          <pc:docMk/>
          <pc:sldMk cId="4067642269" sldId="318"/>
        </pc:sldMkLst>
      </pc:sldChg>
      <pc:sldChg chg="del">
        <pc:chgData name="Tina Hogan" userId="94b78a3d-59f3-4279-a1ef-6f4ad22d56cf" providerId="ADAL" clId="{0B9B4EF7-106C-449E-A0FF-5C4D0C9DE59D}" dt="2022-11-10T10:58:49.198" v="51" actId="47"/>
        <pc:sldMkLst>
          <pc:docMk/>
          <pc:sldMk cId="1944819464" sldId="4268"/>
        </pc:sldMkLst>
      </pc:sldChg>
      <pc:sldChg chg="del">
        <pc:chgData name="Tina Hogan" userId="94b78a3d-59f3-4279-a1ef-6f4ad22d56cf" providerId="ADAL" clId="{0B9B4EF7-106C-449E-A0FF-5C4D0C9DE59D}" dt="2022-11-10T10:58:49.214" v="52" actId="47"/>
        <pc:sldMkLst>
          <pc:docMk/>
          <pc:sldMk cId="1196831353" sldId="4269"/>
        </pc:sldMkLst>
      </pc:sldChg>
      <pc:sldChg chg="del">
        <pc:chgData name="Tina Hogan" userId="94b78a3d-59f3-4279-a1ef-6f4ad22d56cf" providerId="ADAL" clId="{0B9B4EF7-106C-449E-A0FF-5C4D0C9DE59D}" dt="2022-11-10T10:58:49.246" v="53" actId="47"/>
        <pc:sldMkLst>
          <pc:docMk/>
          <pc:sldMk cId="3732183646" sldId="4270"/>
        </pc:sldMkLst>
      </pc:sldChg>
      <pc:sldChg chg="del">
        <pc:chgData name="Tina Hogan" userId="94b78a3d-59f3-4279-a1ef-6f4ad22d56cf" providerId="ADAL" clId="{0B9B4EF7-106C-449E-A0FF-5C4D0C9DE59D}" dt="2022-11-10T10:58:49.298" v="55" actId="47"/>
        <pc:sldMkLst>
          <pc:docMk/>
          <pc:sldMk cId="1915250541" sldId="4271"/>
        </pc:sldMkLst>
      </pc:sldChg>
      <pc:sldChg chg="del">
        <pc:chgData name="Tina Hogan" userId="94b78a3d-59f3-4279-a1ef-6f4ad22d56cf" providerId="ADAL" clId="{0B9B4EF7-106C-449E-A0FF-5C4D0C9DE59D}" dt="2022-11-10T10:58:50.913" v="70" actId="47"/>
        <pc:sldMkLst>
          <pc:docMk/>
          <pc:sldMk cId="166683436" sldId="4272"/>
        </pc:sldMkLst>
      </pc:sldChg>
      <pc:sldChg chg="del">
        <pc:chgData name="Tina Hogan" userId="94b78a3d-59f3-4279-a1ef-6f4ad22d56cf" providerId="ADAL" clId="{0B9B4EF7-106C-449E-A0FF-5C4D0C9DE59D}" dt="2022-11-10T10:58:50.930" v="71" actId="47"/>
        <pc:sldMkLst>
          <pc:docMk/>
          <pc:sldMk cId="4251664348" sldId="4273"/>
        </pc:sldMkLst>
      </pc:sldChg>
      <pc:sldChg chg="del">
        <pc:chgData name="Tina Hogan" userId="94b78a3d-59f3-4279-a1ef-6f4ad22d56cf" providerId="ADAL" clId="{0B9B4EF7-106C-449E-A0FF-5C4D0C9DE59D}" dt="2022-11-10T10:58:50.946" v="72" actId="47"/>
        <pc:sldMkLst>
          <pc:docMk/>
          <pc:sldMk cId="3898516677" sldId="4274"/>
        </pc:sldMkLst>
      </pc:sldChg>
      <pc:sldChg chg="del">
        <pc:chgData name="Tina Hogan" userId="94b78a3d-59f3-4279-a1ef-6f4ad22d56cf" providerId="ADAL" clId="{0B9B4EF7-106C-449E-A0FF-5C4D0C9DE59D}" dt="2022-11-10T10:58:51.112" v="75" actId="47"/>
        <pc:sldMkLst>
          <pc:docMk/>
          <pc:sldMk cId="2718215286" sldId="4275"/>
        </pc:sldMkLst>
      </pc:sldChg>
      <pc:sldChg chg="del">
        <pc:chgData name="Tina Hogan" userId="94b78a3d-59f3-4279-a1ef-6f4ad22d56cf" providerId="ADAL" clId="{0B9B4EF7-106C-449E-A0FF-5C4D0C9DE59D}" dt="2022-11-10T10:59:00.001" v="204" actId="47"/>
        <pc:sldMkLst>
          <pc:docMk/>
          <pc:sldMk cId="1084686078" sldId="4276"/>
        </pc:sldMkLst>
      </pc:sldChg>
      <pc:sldChg chg="del">
        <pc:chgData name="Tina Hogan" userId="94b78a3d-59f3-4279-a1ef-6f4ad22d56cf" providerId="ADAL" clId="{0B9B4EF7-106C-449E-A0FF-5C4D0C9DE59D}" dt="2022-11-10T10:58:53.575" v="133" actId="47"/>
        <pc:sldMkLst>
          <pc:docMk/>
          <pc:sldMk cId="2639991557" sldId="4277"/>
        </pc:sldMkLst>
      </pc:sldChg>
      <pc:sldChg chg="del">
        <pc:chgData name="Tina Hogan" userId="94b78a3d-59f3-4279-a1ef-6f4ad22d56cf" providerId="ADAL" clId="{0B9B4EF7-106C-449E-A0FF-5C4D0C9DE59D}" dt="2022-11-10T10:58:52.830" v="110" actId="47"/>
        <pc:sldMkLst>
          <pc:docMk/>
          <pc:sldMk cId="3154811674" sldId="4278"/>
        </pc:sldMkLst>
      </pc:sldChg>
      <pc:sldChg chg="del">
        <pc:chgData name="Tina Hogan" userId="94b78a3d-59f3-4279-a1ef-6f4ad22d56cf" providerId="ADAL" clId="{0B9B4EF7-106C-449E-A0FF-5C4D0C9DE59D}" dt="2022-11-10T10:58:52.864" v="111" actId="47"/>
        <pc:sldMkLst>
          <pc:docMk/>
          <pc:sldMk cId="3463644477" sldId="4279"/>
        </pc:sldMkLst>
      </pc:sldChg>
      <pc:sldChg chg="del">
        <pc:chgData name="Tina Hogan" userId="94b78a3d-59f3-4279-a1ef-6f4ad22d56cf" providerId="ADAL" clId="{0B9B4EF7-106C-449E-A0FF-5C4D0C9DE59D}" dt="2022-11-10T10:58:52.906" v="112" actId="47"/>
        <pc:sldMkLst>
          <pc:docMk/>
          <pc:sldMk cId="3057602591" sldId="4280"/>
        </pc:sldMkLst>
      </pc:sldChg>
      <pc:sldChg chg="del">
        <pc:chgData name="Tina Hogan" userId="94b78a3d-59f3-4279-a1ef-6f4ad22d56cf" providerId="ADAL" clId="{0B9B4EF7-106C-449E-A0FF-5C4D0C9DE59D}" dt="2022-11-10T10:58:52.934" v="113" actId="47"/>
        <pc:sldMkLst>
          <pc:docMk/>
          <pc:sldMk cId="2002783646" sldId="4281"/>
        </pc:sldMkLst>
      </pc:sldChg>
      <pc:sldChg chg="del">
        <pc:chgData name="Tina Hogan" userId="94b78a3d-59f3-4279-a1ef-6f4ad22d56cf" providerId="ADAL" clId="{0B9B4EF7-106C-449E-A0FF-5C4D0C9DE59D}" dt="2022-11-10T10:58:52.974" v="114" actId="47"/>
        <pc:sldMkLst>
          <pc:docMk/>
          <pc:sldMk cId="357732207" sldId="4282"/>
        </pc:sldMkLst>
      </pc:sldChg>
      <pc:sldChg chg="del">
        <pc:chgData name="Tina Hogan" userId="94b78a3d-59f3-4279-a1ef-6f4ad22d56cf" providerId="ADAL" clId="{0B9B4EF7-106C-449E-A0FF-5C4D0C9DE59D}" dt="2022-11-10T10:58:53.042" v="116" actId="47"/>
        <pc:sldMkLst>
          <pc:docMk/>
          <pc:sldMk cId="3485462588" sldId="4286"/>
        </pc:sldMkLst>
      </pc:sldChg>
      <pc:sldChg chg="del">
        <pc:chgData name="Tina Hogan" userId="94b78a3d-59f3-4279-a1ef-6f4ad22d56cf" providerId="ADAL" clId="{0B9B4EF7-106C-449E-A0FF-5C4D0C9DE59D}" dt="2022-11-10T10:58:53.082" v="117" actId="47"/>
        <pc:sldMkLst>
          <pc:docMk/>
          <pc:sldMk cId="964717343" sldId="4287"/>
        </pc:sldMkLst>
      </pc:sldChg>
      <pc:sldChg chg="del">
        <pc:chgData name="Tina Hogan" userId="94b78a3d-59f3-4279-a1ef-6f4ad22d56cf" providerId="ADAL" clId="{0B9B4EF7-106C-449E-A0FF-5C4D0C9DE59D}" dt="2022-11-10T10:58:57.240" v="186" actId="47"/>
        <pc:sldMkLst>
          <pc:docMk/>
          <pc:sldMk cId="1483976558" sldId="4291"/>
        </pc:sldMkLst>
      </pc:sldChg>
      <pc:sldChg chg="del">
        <pc:chgData name="Tina Hogan" userId="94b78a3d-59f3-4279-a1ef-6f4ad22d56cf" providerId="ADAL" clId="{0B9B4EF7-106C-449E-A0FF-5C4D0C9DE59D}" dt="2022-11-10T10:58:57.563" v="188" actId="47"/>
        <pc:sldMkLst>
          <pc:docMk/>
          <pc:sldMk cId="1903361043" sldId="4292"/>
        </pc:sldMkLst>
      </pc:sldChg>
      <pc:sldChg chg="del">
        <pc:chgData name="Tina Hogan" userId="94b78a3d-59f3-4279-a1ef-6f4ad22d56cf" providerId="ADAL" clId="{0B9B4EF7-106C-449E-A0FF-5C4D0C9DE59D}" dt="2022-11-10T10:58:57.081" v="185" actId="47"/>
        <pc:sldMkLst>
          <pc:docMk/>
          <pc:sldMk cId="105612737" sldId="4293"/>
        </pc:sldMkLst>
      </pc:sldChg>
      <pc:sldChg chg="modSp mod">
        <pc:chgData name="Tina Hogan" userId="94b78a3d-59f3-4279-a1ef-6f4ad22d56cf" providerId="ADAL" clId="{0B9B4EF7-106C-449E-A0FF-5C4D0C9DE59D}" dt="2022-11-10T15:54:59.882" v="209" actId="1076"/>
        <pc:sldMkLst>
          <pc:docMk/>
          <pc:sldMk cId="3851342940" sldId="4300"/>
        </pc:sldMkLst>
        <pc:spChg chg="mod">
          <ac:chgData name="Tina Hogan" userId="94b78a3d-59f3-4279-a1ef-6f4ad22d56cf" providerId="ADAL" clId="{0B9B4EF7-106C-449E-A0FF-5C4D0C9DE59D}" dt="2022-11-10T15:54:59.882" v="209" actId="1076"/>
          <ac:spMkLst>
            <pc:docMk/>
            <pc:sldMk cId="3851342940" sldId="4300"/>
            <ac:spMk id="8" creationId="{29D0116D-AB4A-41D7-A1F0-4EB0AF1F1A12}"/>
          </ac:spMkLst>
        </pc:spChg>
      </pc:sldChg>
      <pc:sldChg chg="del">
        <pc:chgData name="Tina Hogan" userId="94b78a3d-59f3-4279-a1ef-6f4ad22d56cf" providerId="ADAL" clId="{0B9B4EF7-106C-449E-A0FF-5C4D0C9DE59D}" dt="2022-11-10T10:58:49.075" v="49" actId="47"/>
        <pc:sldMkLst>
          <pc:docMk/>
          <pc:sldMk cId="1667719223" sldId="4301"/>
        </pc:sldMkLst>
      </pc:sldChg>
      <pc:sldChg chg="del">
        <pc:chgData name="Tina Hogan" userId="94b78a3d-59f3-4279-a1ef-6f4ad22d56cf" providerId="ADAL" clId="{0B9B4EF7-106C-449E-A0FF-5C4D0C9DE59D}" dt="2022-11-10T10:58:49.091" v="50" actId="47"/>
        <pc:sldMkLst>
          <pc:docMk/>
          <pc:sldMk cId="597897115" sldId="4302"/>
        </pc:sldMkLst>
      </pc:sldChg>
      <pc:sldChg chg="del">
        <pc:chgData name="Tina Hogan" userId="94b78a3d-59f3-4279-a1ef-6f4ad22d56cf" providerId="ADAL" clId="{0B9B4EF7-106C-449E-A0FF-5C4D0C9DE59D}" dt="2022-11-10T10:58:52.005" v="87" actId="47"/>
        <pc:sldMkLst>
          <pc:docMk/>
          <pc:sldMk cId="3372092975" sldId="4304"/>
        </pc:sldMkLst>
      </pc:sldChg>
      <pc:sldChg chg="del">
        <pc:chgData name="Tina Hogan" userId="94b78a3d-59f3-4279-a1ef-6f4ad22d56cf" providerId="ADAL" clId="{0B9B4EF7-106C-449E-A0FF-5C4D0C9DE59D}" dt="2022-11-10T10:58:49.278" v="54" actId="47"/>
        <pc:sldMkLst>
          <pc:docMk/>
          <pc:sldMk cId="1865549931" sldId="4307"/>
        </pc:sldMkLst>
      </pc:sldChg>
      <pc:sldChg chg="del">
        <pc:chgData name="Tina Hogan" userId="94b78a3d-59f3-4279-a1ef-6f4ad22d56cf" providerId="ADAL" clId="{0B9B4EF7-106C-449E-A0FF-5C4D0C9DE59D}" dt="2022-11-10T10:58:50.355" v="57" actId="47"/>
        <pc:sldMkLst>
          <pc:docMk/>
          <pc:sldMk cId="1238424459" sldId="4310"/>
        </pc:sldMkLst>
      </pc:sldChg>
      <pc:sldChg chg="del">
        <pc:chgData name="Tina Hogan" userId="94b78a3d-59f3-4279-a1ef-6f4ad22d56cf" providerId="ADAL" clId="{0B9B4EF7-106C-449E-A0FF-5C4D0C9DE59D}" dt="2022-11-10T10:58:50.415" v="58" actId="47"/>
        <pc:sldMkLst>
          <pc:docMk/>
          <pc:sldMk cId="29582672" sldId="4311"/>
        </pc:sldMkLst>
      </pc:sldChg>
      <pc:sldChg chg="del">
        <pc:chgData name="Tina Hogan" userId="94b78a3d-59f3-4279-a1ef-6f4ad22d56cf" providerId="ADAL" clId="{0B9B4EF7-106C-449E-A0FF-5C4D0C9DE59D}" dt="2022-11-10T10:58:50.444" v="59" actId="47"/>
        <pc:sldMkLst>
          <pc:docMk/>
          <pc:sldMk cId="2999796898" sldId="4312"/>
        </pc:sldMkLst>
      </pc:sldChg>
      <pc:sldChg chg="del">
        <pc:chgData name="Tina Hogan" userId="94b78a3d-59f3-4279-a1ef-6f4ad22d56cf" providerId="ADAL" clId="{0B9B4EF7-106C-449E-A0FF-5C4D0C9DE59D}" dt="2022-11-10T10:58:50.516" v="60" actId="47"/>
        <pc:sldMkLst>
          <pc:docMk/>
          <pc:sldMk cId="1739491615" sldId="4314"/>
        </pc:sldMkLst>
      </pc:sldChg>
      <pc:sldChg chg="del">
        <pc:chgData name="Tina Hogan" userId="94b78a3d-59f3-4279-a1ef-6f4ad22d56cf" providerId="ADAL" clId="{0B9B4EF7-106C-449E-A0FF-5C4D0C9DE59D}" dt="2022-11-10T10:58:50.532" v="61" actId="47"/>
        <pc:sldMkLst>
          <pc:docMk/>
          <pc:sldMk cId="3200644646" sldId="4315"/>
        </pc:sldMkLst>
      </pc:sldChg>
      <pc:sldChg chg="del">
        <pc:chgData name="Tina Hogan" userId="94b78a3d-59f3-4279-a1ef-6f4ad22d56cf" providerId="ADAL" clId="{0B9B4EF7-106C-449E-A0FF-5C4D0C9DE59D}" dt="2022-11-10T10:58:49.866" v="56" actId="47"/>
        <pc:sldMkLst>
          <pc:docMk/>
          <pc:sldMk cId="1607292309" sldId="4316"/>
        </pc:sldMkLst>
      </pc:sldChg>
      <pc:sldChg chg="del">
        <pc:chgData name="Tina Hogan" userId="94b78a3d-59f3-4279-a1ef-6f4ad22d56cf" providerId="ADAL" clId="{0B9B4EF7-106C-449E-A0FF-5C4D0C9DE59D}" dt="2022-11-10T10:58:50.602" v="63" actId="47"/>
        <pc:sldMkLst>
          <pc:docMk/>
          <pc:sldMk cId="3261480627" sldId="4317"/>
        </pc:sldMkLst>
      </pc:sldChg>
      <pc:sldChg chg="del">
        <pc:chgData name="Tina Hogan" userId="94b78a3d-59f3-4279-a1ef-6f4ad22d56cf" providerId="ADAL" clId="{0B9B4EF7-106C-449E-A0FF-5C4D0C9DE59D}" dt="2022-11-10T10:58:50.628" v="64" actId="47"/>
        <pc:sldMkLst>
          <pc:docMk/>
          <pc:sldMk cId="2691289184" sldId="4318"/>
        </pc:sldMkLst>
      </pc:sldChg>
      <pc:sldChg chg="del">
        <pc:chgData name="Tina Hogan" userId="94b78a3d-59f3-4279-a1ef-6f4ad22d56cf" providerId="ADAL" clId="{0B9B4EF7-106C-449E-A0FF-5C4D0C9DE59D}" dt="2022-11-10T10:58:50.684" v="65" actId="47"/>
        <pc:sldMkLst>
          <pc:docMk/>
          <pc:sldMk cId="393384452" sldId="4319"/>
        </pc:sldMkLst>
      </pc:sldChg>
      <pc:sldChg chg="del">
        <pc:chgData name="Tina Hogan" userId="94b78a3d-59f3-4279-a1ef-6f4ad22d56cf" providerId="ADAL" clId="{0B9B4EF7-106C-449E-A0FF-5C4D0C9DE59D}" dt="2022-11-10T10:58:50.563" v="62" actId="47"/>
        <pc:sldMkLst>
          <pc:docMk/>
          <pc:sldMk cId="543531130" sldId="4320"/>
        </pc:sldMkLst>
      </pc:sldChg>
      <pc:sldChg chg="del">
        <pc:chgData name="Tina Hogan" userId="94b78a3d-59f3-4279-a1ef-6f4ad22d56cf" providerId="ADAL" clId="{0B9B4EF7-106C-449E-A0FF-5C4D0C9DE59D}" dt="2022-11-10T10:58:50.715" v="66" actId="47"/>
        <pc:sldMkLst>
          <pc:docMk/>
          <pc:sldMk cId="4271794712" sldId="4321"/>
        </pc:sldMkLst>
      </pc:sldChg>
      <pc:sldChg chg="del">
        <pc:chgData name="Tina Hogan" userId="94b78a3d-59f3-4279-a1ef-6f4ad22d56cf" providerId="ADAL" clId="{0B9B4EF7-106C-449E-A0FF-5C4D0C9DE59D}" dt="2022-11-10T10:58:50.801" v="67" actId="47"/>
        <pc:sldMkLst>
          <pc:docMk/>
          <pc:sldMk cId="1316260559" sldId="4322"/>
        </pc:sldMkLst>
      </pc:sldChg>
      <pc:sldChg chg="del">
        <pc:chgData name="Tina Hogan" userId="94b78a3d-59f3-4279-a1ef-6f4ad22d56cf" providerId="ADAL" clId="{0B9B4EF7-106C-449E-A0FF-5C4D0C9DE59D}" dt="2022-11-10T10:58:50.821" v="68" actId="47"/>
        <pc:sldMkLst>
          <pc:docMk/>
          <pc:sldMk cId="3382196864" sldId="4323"/>
        </pc:sldMkLst>
      </pc:sldChg>
      <pc:sldChg chg="del">
        <pc:chgData name="Tina Hogan" userId="94b78a3d-59f3-4279-a1ef-6f4ad22d56cf" providerId="ADAL" clId="{0B9B4EF7-106C-449E-A0FF-5C4D0C9DE59D}" dt="2022-11-10T10:58:50.838" v="69" actId="47"/>
        <pc:sldMkLst>
          <pc:docMk/>
          <pc:sldMk cId="3490371069" sldId="4324"/>
        </pc:sldMkLst>
      </pc:sldChg>
      <pc:sldChg chg="del">
        <pc:chgData name="Tina Hogan" userId="94b78a3d-59f3-4279-a1ef-6f4ad22d56cf" providerId="ADAL" clId="{0B9B4EF7-106C-449E-A0FF-5C4D0C9DE59D}" dt="2022-11-10T10:58:50.974" v="73" actId="47"/>
        <pc:sldMkLst>
          <pc:docMk/>
          <pc:sldMk cId="2377965230" sldId="4325"/>
        </pc:sldMkLst>
      </pc:sldChg>
      <pc:sldChg chg="del">
        <pc:chgData name="Tina Hogan" userId="94b78a3d-59f3-4279-a1ef-6f4ad22d56cf" providerId="ADAL" clId="{0B9B4EF7-106C-449E-A0FF-5C4D0C9DE59D}" dt="2022-11-10T10:58:51" v="74" actId="47"/>
        <pc:sldMkLst>
          <pc:docMk/>
          <pc:sldMk cId="206015798" sldId="4326"/>
        </pc:sldMkLst>
      </pc:sldChg>
      <pc:sldChg chg="del">
        <pc:chgData name="Tina Hogan" userId="94b78a3d-59f3-4279-a1ef-6f4ad22d56cf" providerId="ADAL" clId="{0B9B4EF7-106C-449E-A0FF-5C4D0C9DE59D}" dt="2022-11-10T10:58:51.130" v="76" actId="47"/>
        <pc:sldMkLst>
          <pc:docMk/>
          <pc:sldMk cId="1930173017" sldId="4327"/>
        </pc:sldMkLst>
      </pc:sldChg>
      <pc:sldChg chg="del">
        <pc:chgData name="Tina Hogan" userId="94b78a3d-59f3-4279-a1ef-6f4ad22d56cf" providerId="ADAL" clId="{0B9B4EF7-106C-449E-A0FF-5C4D0C9DE59D}" dt="2022-11-10T10:58:51.148" v="77" actId="47"/>
        <pc:sldMkLst>
          <pc:docMk/>
          <pc:sldMk cId="3523215678" sldId="4328"/>
        </pc:sldMkLst>
      </pc:sldChg>
      <pc:sldChg chg="del">
        <pc:chgData name="Tina Hogan" userId="94b78a3d-59f3-4279-a1ef-6f4ad22d56cf" providerId="ADAL" clId="{0B9B4EF7-106C-449E-A0FF-5C4D0C9DE59D}" dt="2022-11-10T10:58:51.233" v="78" actId="47"/>
        <pc:sldMkLst>
          <pc:docMk/>
          <pc:sldMk cId="967505487" sldId="4329"/>
        </pc:sldMkLst>
      </pc:sldChg>
      <pc:sldChg chg="del">
        <pc:chgData name="Tina Hogan" userId="94b78a3d-59f3-4279-a1ef-6f4ad22d56cf" providerId="ADAL" clId="{0B9B4EF7-106C-449E-A0FF-5C4D0C9DE59D}" dt="2022-11-10T10:58:51.244" v="79" actId="47"/>
        <pc:sldMkLst>
          <pc:docMk/>
          <pc:sldMk cId="2067038124" sldId="4330"/>
        </pc:sldMkLst>
      </pc:sldChg>
      <pc:sldChg chg="del">
        <pc:chgData name="Tina Hogan" userId="94b78a3d-59f3-4279-a1ef-6f4ad22d56cf" providerId="ADAL" clId="{0B9B4EF7-106C-449E-A0FF-5C4D0C9DE59D}" dt="2022-11-10T10:58:51.259" v="80" actId="47"/>
        <pc:sldMkLst>
          <pc:docMk/>
          <pc:sldMk cId="2719982828" sldId="4331"/>
        </pc:sldMkLst>
      </pc:sldChg>
      <pc:sldChg chg="del">
        <pc:chgData name="Tina Hogan" userId="94b78a3d-59f3-4279-a1ef-6f4ad22d56cf" providerId="ADAL" clId="{0B9B4EF7-106C-449E-A0FF-5C4D0C9DE59D}" dt="2022-11-10T10:58:51.301" v="81" actId="47"/>
        <pc:sldMkLst>
          <pc:docMk/>
          <pc:sldMk cId="2843074858" sldId="4332"/>
        </pc:sldMkLst>
      </pc:sldChg>
      <pc:sldChg chg="del">
        <pc:chgData name="Tina Hogan" userId="94b78a3d-59f3-4279-a1ef-6f4ad22d56cf" providerId="ADAL" clId="{0B9B4EF7-106C-449E-A0FF-5C4D0C9DE59D}" dt="2022-11-10T10:58:51.816" v="83" actId="47"/>
        <pc:sldMkLst>
          <pc:docMk/>
          <pc:sldMk cId="3416608944" sldId="4333"/>
        </pc:sldMkLst>
      </pc:sldChg>
      <pc:sldChg chg="del">
        <pc:chgData name="Tina Hogan" userId="94b78a3d-59f3-4279-a1ef-6f4ad22d56cf" providerId="ADAL" clId="{0B9B4EF7-106C-449E-A0FF-5C4D0C9DE59D}" dt="2022-11-10T10:58:51.849" v="84" actId="47"/>
        <pc:sldMkLst>
          <pc:docMk/>
          <pc:sldMk cId="1844201149" sldId="4334"/>
        </pc:sldMkLst>
      </pc:sldChg>
      <pc:sldChg chg="del">
        <pc:chgData name="Tina Hogan" userId="94b78a3d-59f3-4279-a1ef-6f4ad22d56cf" providerId="ADAL" clId="{0B9B4EF7-106C-449E-A0FF-5C4D0C9DE59D}" dt="2022-11-10T10:58:52.013" v="88" actId="47"/>
        <pc:sldMkLst>
          <pc:docMk/>
          <pc:sldMk cId="2006945357" sldId="4335"/>
        </pc:sldMkLst>
      </pc:sldChg>
      <pc:sldChg chg="del">
        <pc:chgData name="Tina Hogan" userId="94b78a3d-59f3-4279-a1ef-6f4ad22d56cf" providerId="ADAL" clId="{0B9B4EF7-106C-449E-A0FF-5C4D0C9DE59D}" dt="2022-11-10T10:58:52.041" v="89" actId="47"/>
        <pc:sldMkLst>
          <pc:docMk/>
          <pc:sldMk cId="1493914423" sldId="4336"/>
        </pc:sldMkLst>
      </pc:sldChg>
      <pc:sldChg chg="del">
        <pc:chgData name="Tina Hogan" userId="94b78a3d-59f3-4279-a1ef-6f4ad22d56cf" providerId="ADAL" clId="{0B9B4EF7-106C-449E-A0FF-5C4D0C9DE59D}" dt="2022-11-10T10:58:52.076" v="90" actId="47"/>
        <pc:sldMkLst>
          <pc:docMk/>
          <pc:sldMk cId="2210631536" sldId="4337"/>
        </pc:sldMkLst>
      </pc:sldChg>
      <pc:sldChg chg="del">
        <pc:chgData name="Tina Hogan" userId="94b78a3d-59f3-4279-a1ef-6f4ad22d56cf" providerId="ADAL" clId="{0B9B4EF7-106C-449E-A0FF-5C4D0C9DE59D}" dt="2022-11-10T10:58:52.113" v="91" actId="47"/>
        <pc:sldMkLst>
          <pc:docMk/>
          <pc:sldMk cId="3609866890" sldId="4338"/>
        </pc:sldMkLst>
      </pc:sldChg>
      <pc:sldChg chg="del">
        <pc:chgData name="Tina Hogan" userId="94b78a3d-59f3-4279-a1ef-6f4ad22d56cf" providerId="ADAL" clId="{0B9B4EF7-106C-449E-A0FF-5C4D0C9DE59D}" dt="2022-11-10T10:58:52.184" v="92" actId="47"/>
        <pc:sldMkLst>
          <pc:docMk/>
          <pc:sldMk cId="2211227831" sldId="4339"/>
        </pc:sldMkLst>
      </pc:sldChg>
      <pc:sldChg chg="del">
        <pc:chgData name="Tina Hogan" userId="94b78a3d-59f3-4279-a1ef-6f4ad22d56cf" providerId="ADAL" clId="{0B9B4EF7-106C-449E-A0FF-5C4D0C9DE59D}" dt="2022-11-10T10:58:52.210" v="93" actId="47"/>
        <pc:sldMkLst>
          <pc:docMk/>
          <pc:sldMk cId="3150695805" sldId="4340"/>
        </pc:sldMkLst>
      </pc:sldChg>
      <pc:sldChg chg="del">
        <pc:chgData name="Tina Hogan" userId="94b78a3d-59f3-4279-a1ef-6f4ad22d56cf" providerId="ADAL" clId="{0B9B4EF7-106C-449E-A0FF-5C4D0C9DE59D}" dt="2022-11-10T10:58:52.231" v="94" actId="47"/>
        <pc:sldMkLst>
          <pc:docMk/>
          <pc:sldMk cId="3387105968" sldId="4341"/>
        </pc:sldMkLst>
      </pc:sldChg>
      <pc:sldChg chg="del">
        <pc:chgData name="Tina Hogan" userId="94b78a3d-59f3-4279-a1ef-6f4ad22d56cf" providerId="ADAL" clId="{0B9B4EF7-106C-449E-A0FF-5C4D0C9DE59D}" dt="2022-11-10T10:58:52.264" v="95" actId="47"/>
        <pc:sldMkLst>
          <pc:docMk/>
          <pc:sldMk cId="3812840268" sldId="4342"/>
        </pc:sldMkLst>
      </pc:sldChg>
      <pc:sldChg chg="del">
        <pc:chgData name="Tina Hogan" userId="94b78a3d-59f3-4279-a1ef-6f4ad22d56cf" providerId="ADAL" clId="{0B9B4EF7-106C-449E-A0FF-5C4D0C9DE59D}" dt="2022-11-10T10:58:52.280" v="96" actId="47"/>
        <pc:sldMkLst>
          <pc:docMk/>
          <pc:sldMk cId="1182722273" sldId="4343"/>
        </pc:sldMkLst>
      </pc:sldChg>
      <pc:sldChg chg="del">
        <pc:chgData name="Tina Hogan" userId="94b78a3d-59f3-4279-a1ef-6f4ad22d56cf" providerId="ADAL" clId="{0B9B4EF7-106C-449E-A0FF-5C4D0C9DE59D}" dt="2022-11-10T10:58:52.315" v="97" actId="47"/>
        <pc:sldMkLst>
          <pc:docMk/>
          <pc:sldMk cId="3187868912" sldId="4344"/>
        </pc:sldMkLst>
      </pc:sldChg>
      <pc:sldChg chg="del">
        <pc:chgData name="Tina Hogan" userId="94b78a3d-59f3-4279-a1ef-6f4ad22d56cf" providerId="ADAL" clId="{0B9B4EF7-106C-449E-A0FF-5C4D0C9DE59D}" dt="2022-11-10T10:58:52.347" v="98" actId="47"/>
        <pc:sldMkLst>
          <pc:docMk/>
          <pc:sldMk cId="1802328246" sldId="4345"/>
        </pc:sldMkLst>
      </pc:sldChg>
      <pc:sldChg chg="del">
        <pc:chgData name="Tina Hogan" userId="94b78a3d-59f3-4279-a1ef-6f4ad22d56cf" providerId="ADAL" clId="{0B9B4EF7-106C-449E-A0FF-5C4D0C9DE59D}" dt="2022-11-10T10:58:52.374" v="99" actId="47"/>
        <pc:sldMkLst>
          <pc:docMk/>
          <pc:sldMk cId="795385581" sldId="4346"/>
        </pc:sldMkLst>
      </pc:sldChg>
      <pc:sldChg chg="del">
        <pc:chgData name="Tina Hogan" userId="94b78a3d-59f3-4279-a1ef-6f4ad22d56cf" providerId="ADAL" clId="{0B9B4EF7-106C-449E-A0FF-5C4D0C9DE59D}" dt="2022-11-10T10:58:52.396" v="100" actId="47"/>
        <pc:sldMkLst>
          <pc:docMk/>
          <pc:sldMk cId="1940245745" sldId="4347"/>
        </pc:sldMkLst>
      </pc:sldChg>
      <pc:sldChg chg="del">
        <pc:chgData name="Tina Hogan" userId="94b78a3d-59f3-4279-a1ef-6f4ad22d56cf" providerId="ADAL" clId="{0B9B4EF7-106C-449E-A0FF-5C4D0C9DE59D}" dt="2022-11-10T10:58:52.452" v="101" actId="47"/>
        <pc:sldMkLst>
          <pc:docMk/>
          <pc:sldMk cId="859312033" sldId="4348"/>
        </pc:sldMkLst>
      </pc:sldChg>
      <pc:sldChg chg="del">
        <pc:chgData name="Tina Hogan" userId="94b78a3d-59f3-4279-a1ef-6f4ad22d56cf" providerId="ADAL" clId="{0B9B4EF7-106C-449E-A0FF-5C4D0C9DE59D}" dt="2022-11-10T10:58:52.471" v="102" actId="47"/>
        <pc:sldMkLst>
          <pc:docMk/>
          <pc:sldMk cId="4186283506" sldId="4349"/>
        </pc:sldMkLst>
      </pc:sldChg>
      <pc:sldChg chg="del">
        <pc:chgData name="Tina Hogan" userId="94b78a3d-59f3-4279-a1ef-6f4ad22d56cf" providerId="ADAL" clId="{0B9B4EF7-106C-449E-A0FF-5C4D0C9DE59D}" dt="2022-11-10T10:58:52.490" v="103" actId="47"/>
        <pc:sldMkLst>
          <pc:docMk/>
          <pc:sldMk cId="2274234797" sldId="4350"/>
        </pc:sldMkLst>
      </pc:sldChg>
      <pc:sldChg chg="del">
        <pc:chgData name="Tina Hogan" userId="94b78a3d-59f3-4279-a1ef-6f4ad22d56cf" providerId="ADAL" clId="{0B9B4EF7-106C-449E-A0FF-5C4D0C9DE59D}" dt="2022-11-10T10:58:52.513" v="104" actId="47"/>
        <pc:sldMkLst>
          <pc:docMk/>
          <pc:sldMk cId="1919520901" sldId="4351"/>
        </pc:sldMkLst>
      </pc:sldChg>
      <pc:sldChg chg="del">
        <pc:chgData name="Tina Hogan" userId="94b78a3d-59f3-4279-a1ef-6f4ad22d56cf" providerId="ADAL" clId="{0B9B4EF7-106C-449E-A0FF-5C4D0C9DE59D}" dt="2022-11-10T10:58:52.623" v="106" actId="47"/>
        <pc:sldMkLst>
          <pc:docMk/>
          <pc:sldMk cId="3718516846" sldId="4353"/>
        </pc:sldMkLst>
      </pc:sldChg>
      <pc:sldChg chg="del">
        <pc:chgData name="Tina Hogan" userId="94b78a3d-59f3-4279-a1ef-6f4ad22d56cf" providerId="ADAL" clId="{0B9B4EF7-106C-449E-A0FF-5C4D0C9DE59D}" dt="2022-11-10T10:58:52.638" v="107" actId="47"/>
        <pc:sldMkLst>
          <pc:docMk/>
          <pc:sldMk cId="174010816" sldId="4354"/>
        </pc:sldMkLst>
      </pc:sldChg>
      <pc:sldChg chg="del">
        <pc:chgData name="Tina Hogan" userId="94b78a3d-59f3-4279-a1ef-6f4ad22d56cf" providerId="ADAL" clId="{0B9B4EF7-106C-449E-A0FF-5C4D0C9DE59D}" dt="2022-11-10T10:58:52.654" v="108" actId="47"/>
        <pc:sldMkLst>
          <pc:docMk/>
          <pc:sldMk cId="2192793817" sldId="4355"/>
        </pc:sldMkLst>
      </pc:sldChg>
      <pc:sldChg chg="del">
        <pc:chgData name="Tina Hogan" userId="94b78a3d-59f3-4279-a1ef-6f4ad22d56cf" providerId="ADAL" clId="{0B9B4EF7-106C-449E-A0FF-5C4D0C9DE59D}" dt="2022-11-10T10:58:52.591" v="105" actId="47"/>
        <pc:sldMkLst>
          <pc:docMk/>
          <pc:sldMk cId="3499286536" sldId="4357"/>
        </pc:sldMkLst>
      </pc:sldChg>
      <pc:sldChg chg="del">
        <pc:chgData name="Tina Hogan" userId="94b78a3d-59f3-4279-a1ef-6f4ad22d56cf" providerId="ADAL" clId="{0B9B4EF7-106C-449E-A0FF-5C4D0C9DE59D}" dt="2022-11-10T10:58:53.009" v="115" actId="47"/>
        <pc:sldMkLst>
          <pc:docMk/>
          <pc:sldMk cId="2281423380" sldId="4358"/>
        </pc:sldMkLst>
      </pc:sldChg>
      <pc:sldChg chg="del">
        <pc:chgData name="Tina Hogan" userId="94b78a3d-59f3-4279-a1ef-6f4ad22d56cf" providerId="ADAL" clId="{0B9B4EF7-106C-449E-A0FF-5C4D0C9DE59D}" dt="2022-11-10T10:58:52.797" v="109" actId="47"/>
        <pc:sldMkLst>
          <pc:docMk/>
          <pc:sldMk cId="1128019867" sldId="4359"/>
        </pc:sldMkLst>
      </pc:sldChg>
      <pc:sldChg chg="del">
        <pc:chgData name="Tina Hogan" userId="94b78a3d-59f3-4279-a1ef-6f4ad22d56cf" providerId="ADAL" clId="{0B9B4EF7-106C-449E-A0FF-5C4D0C9DE59D}" dt="2022-11-10T10:58:53.111" v="118" actId="47"/>
        <pc:sldMkLst>
          <pc:docMk/>
          <pc:sldMk cId="3219203471" sldId="4360"/>
        </pc:sldMkLst>
      </pc:sldChg>
      <pc:sldChg chg="del">
        <pc:chgData name="Tina Hogan" userId="94b78a3d-59f3-4279-a1ef-6f4ad22d56cf" providerId="ADAL" clId="{0B9B4EF7-106C-449E-A0FF-5C4D0C9DE59D}" dt="2022-11-10T10:58:53.257" v="123" actId="47"/>
        <pc:sldMkLst>
          <pc:docMk/>
          <pc:sldMk cId="1935387195" sldId="4361"/>
        </pc:sldMkLst>
      </pc:sldChg>
      <pc:sldChg chg="del">
        <pc:chgData name="Tina Hogan" userId="94b78a3d-59f3-4279-a1ef-6f4ad22d56cf" providerId="ADAL" clId="{0B9B4EF7-106C-449E-A0FF-5C4D0C9DE59D}" dt="2022-11-10T10:58:53.294" v="124" actId="47"/>
        <pc:sldMkLst>
          <pc:docMk/>
          <pc:sldMk cId="3090319223" sldId="4362"/>
        </pc:sldMkLst>
      </pc:sldChg>
      <pc:sldChg chg="del">
        <pc:chgData name="Tina Hogan" userId="94b78a3d-59f3-4279-a1ef-6f4ad22d56cf" providerId="ADAL" clId="{0B9B4EF7-106C-449E-A0FF-5C4D0C9DE59D}" dt="2022-11-10T10:58:53.323" v="125" actId="47"/>
        <pc:sldMkLst>
          <pc:docMk/>
          <pc:sldMk cId="1333049725" sldId="4363"/>
        </pc:sldMkLst>
      </pc:sldChg>
      <pc:sldChg chg="del">
        <pc:chgData name="Tina Hogan" userId="94b78a3d-59f3-4279-a1ef-6f4ad22d56cf" providerId="ADAL" clId="{0B9B4EF7-106C-449E-A0FF-5C4D0C9DE59D}" dt="2022-11-10T10:58:54.463" v="156" actId="47"/>
        <pc:sldMkLst>
          <pc:docMk/>
          <pc:sldMk cId="2969901143" sldId="4364"/>
        </pc:sldMkLst>
      </pc:sldChg>
      <pc:sldChg chg="del">
        <pc:chgData name="Tina Hogan" userId="94b78a3d-59f3-4279-a1ef-6f4ad22d56cf" providerId="ADAL" clId="{0B9B4EF7-106C-449E-A0FF-5C4D0C9DE59D}" dt="2022-11-10T10:58:53.350" v="126" actId="47"/>
        <pc:sldMkLst>
          <pc:docMk/>
          <pc:sldMk cId="1487120910" sldId="4365"/>
        </pc:sldMkLst>
      </pc:sldChg>
      <pc:sldChg chg="del">
        <pc:chgData name="Tina Hogan" userId="94b78a3d-59f3-4279-a1ef-6f4ad22d56cf" providerId="ADAL" clId="{0B9B4EF7-106C-449E-A0FF-5C4D0C9DE59D}" dt="2022-11-10T10:58:54.976" v="157" actId="47"/>
        <pc:sldMkLst>
          <pc:docMk/>
          <pc:sldMk cId="2289250859" sldId="4366"/>
        </pc:sldMkLst>
      </pc:sldChg>
      <pc:sldChg chg="del">
        <pc:chgData name="Tina Hogan" userId="94b78a3d-59f3-4279-a1ef-6f4ad22d56cf" providerId="ADAL" clId="{0B9B4EF7-106C-449E-A0FF-5C4D0C9DE59D}" dt="2022-11-10T10:58:54.984" v="158" actId="47"/>
        <pc:sldMkLst>
          <pc:docMk/>
          <pc:sldMk cId="185804720" sldId="4367"/>
        </pc:sldMkLst>
      </pc:sldChg>
      <pc:sldChg chg="del">
        <pc:chgData name="Tina Hogan" userId="94b78a3d-59f3-4279-a1ef-6f4ad22d56cf" providerId="ADAL" clId="{0B9B4EF7-106C-449E-A0FF-5C4D0C9DE59D}" dt="2022-11-10T10:58:55.064" v="159" actId="47"/>
        <pc:sldMkLst>
          <pc:docMk/>
          <pc:sldMk cId="1480733397" sldId="4369"/>
        </pc:sldMkLst>
      </pc:sldChg>
      <pc:sldChg chg="del">
        <pc:chgData name="Tina Hogan" userId="94b78a3d-59f3-4279-a1ef-6f4ad22d56cf" providerId="ADAL" clId="{0B9B4EF7-106C-449E-A0FF-5C4D0C9DE59D}" dt="2022-11-10T10:58:55.095" v="160" actId="47"/>
        <pc:sldMkLst>
          <pc:docMk/>
          <pc:sldMk cId="4157738776" sldId="4370"/>
        </pc:sldMkLst>
      </pc:sldChg>
      <pc:sldChg chg="del">
        <pc:chgData name="Tina Hogan" userId="94b78a3d-59f3-4279-a1ef-6f4ad22d56cf" providerId="ADAL" clId="{0B9B4EF7-106C-449E-A0FF-5C4D0C9DE59D}" dt="2022-11-10T10:58:55.105" v="161" actId="47"/>
        <pc:sldMkLst>
          <pc:docMk/>
          <pc:sldMk cId="2161096078" sldId="4371"/>
        </pc:sldMkLst>
      </pc:sldChg>
      <pc:sldChg chg="del">
        <pc:chgData name="Tina Hogan" userId="94b78a3d-59f3-4279-a1ef-6f4ad22d56cf" providerId="ADAL" clId="{0B9B4EF7-106C-449E-A0FF-5C4D0C9DE59D}" dt="2022-11-10T10:58:53.380" v="127" actId="47"/>
        <pc:sldMkLst>
          <pc:docMk/>
          <pc:sldMk cId="2951311066" sldId="4372"/>
        </pc:sldMkLst>
      </pc:sldChg>
      <pc:sldChg chg="del">
        <pc:chgData name="Tina Hogan" userId="94b78a3d-59f3-4279-a1ef-6f4ad22d56cf" providerId="ADAL" clId="{0B9B4EF7-106C-449E-A0FF-5C4D0C9DE59D}" dt="2022-11-10T10:58:53.406" v="128" actId="47"/>
        <pc:sldMkLst>
          <pc:docMk/>
          <pc:sldMk cId="583738210" sldId="4373"/>
        </pc:sldMkLst>
      </pc:sldChg>
      <pc:sldChg chg="del">
        <pc:chgData name="Tina Hogan" userId="94b78a3d-59f3-4279-a1ef-6f4ad22d56cf" providerId="ADAL" clId="{0B9B4EF7-106C-449E-A0FF-5C4D0C9DE59D}" dt="2022-11-10T10:58:45.845" v="2" actId="47"/>
        <pc:sldMkLst>
          <pc:docMk/>
          <pc:sldMk cId="1440254686" sldId="4374"/>
        </pc:sldMkLst>
      </pc:sldChg>
      <pc:sldChg chg="del">
        <pc:chgData name="Tina Hogan" userId="94b78a3d-59f3-4279-a1ef-6f4ad22d56cf" providerId="ADAL" clId="{0B9B4EF7-106C-449E-A0FF-5C4D0C9DE59D}" dt="2022-11-10T10:58:46.400" v="4" actId="47"/>
        <pc:sldMkLst>
          <pc:docMk/>
          <pc:sldMk cId="3588636848" sldId="4375"/>
        </pc:sldMkLst>
      </pc:sldChg>
      <pc:sldChg chg="del">
        <pc:chgData name="Tina Hogan" userId="94b78a3d-59f3-4279-a1ef-6f4ad22d56cf" providerId="ADAL" clId="{0B9B4EF7-106C-449E-A0FF-5C4D0C9DE59D}" dt="2022-11-10T10:58:46.417" v="5" actId="47"/>
        <pc:sldMkLst>
          <pc:docMk/>
          <pc:sldMk cId="3788987340" sldId="4376"/>
        </pc:sldMkLst>
      </pc:sldChg>
      <pc:sldChg chg="del">
        <pc:chgData name="Tina Hogan" userId="94b78a3d-59f3-4279-a1ef-6f4ad22d56cf" providerId="ADAL" clId="{0B9B4EF7-106C-449E-A0FF-5C4D0C9DE59D}" dt="2022-11-10T10:58:46.442" v="6" actId="47"/>
        <pc:sldMkLst>
          <pc:docMk/>
          <pc:sldMk cId="2964344369" sldId="4377"/>
        </pc:sldMkLst>
      </pc:sldChg>
      <pc:sldChg chg="del">
        <pc:chgData name="Tina Hogan" userId="94b78a3d-59f3-4279-a1ef-6f4ad22d56cf" providerId="ADAL" clId="{0B9B4EF7-106C-449E-A0FF-5C4D0C9DE59D}" dt="2022-11-10T10:58:46.499" v="8" actId="47"/>
        <pc:sldMkLst>
          <pc:docMk/>
          <pc:sldMk cId="2851745943" sldId="4378"/>
        </pc:sldMkLst>
      </pc:sldChg>
      <pc:sldChg chg="del">
        <pc:chgData name="Tina Hogan" userId="94b78a3d-59f3-4279-a1ef-6f4ad22d56cf" providerId="ADAL" clId="{0B9B4EF7-106C-449E-A0FF-5C4D0C9DE59D}" dt="2022-11-10T10:58:46.515" v="9" actId="47"/>
        <pc:sldMkLst>
          <pc:docMk/>
          <pc:sldMk cId="824648431" sldId="4379"/>
        </pc:sldMkLst>
      </pc:sldChg>
      <pc:sldChg chg="del">
        <pc:chgData name="Tina Hogan" userId="94b78a3d-59f3-4279-a1ef-6f4ad22d56cf" providerId="ADAL" clId="{0B9B4EF7-106C-449E-A0FF-5C4D0C9DE59D}" dt="2022-11-10T10:58:46.549" v="10" actId="47"/>
        <pc:sldMkLst>
          <pc:docMk/>
          <pc:sldMk cId="3720973693" sldId="4380"/>
        </pc:sldMkLst>
      </pc:sldChg>
      <pc:sldChg chg="del">
        <pc:chgData name="Tina Hogan" userId="94b78a3d-59f3-4279-a1ef-6f4ad22d56cf" providerId="ADAL" clId="{0B9B4EF7-106C-449E-A0FF-5C4D0C9DE59D}" dt="2022-11-10T10:58:47.135" v="12" actId="47"/>
        <pc:sldMkLst>
          <pc:docMk/>
          <pc:sldMk cId="614640375" sldId="4381"/>
        </pc:sldMkLst>
      </pc:sldChg>
      <pc:sldChg chg="del">
        <pc:chgData name="Tina Hogan" userId="94b78a3d-59f3-4279-a1ef-6f4ad22d56cf" providerId="ADAL" clId="{0B9B4EF7-106C-449E-A0FF-5C4D0C9DE59D}" dt="2022-11-10T10:58:47.847" v="15" actId="47"/>
        <pc:sldMkLst>
          <pc:docMk/>
          <pc:sldMk cId="647610720" sldId="4382"/>
        </pc:sldMkLst>
      </pc:sldChg>
      <pc:sldChg chg="del">
        <pc:chgData name="Tina Hogan" userId="94b78a3d-59f3-4279-a1ef-6f4ad22d56cf" providerId="ADAL" clId="{0B9B4EF7-106C-449E-A0FF-5C4D0C9DE59D}" dt="2022-11-10T10:58:48.377" v="30" actId="47"/>
        <pc:sldMkLst>
          <pc:docMk/>
          <pc:sldMk cId="1485256507" sldId="4383"/>
        </pc:sldMkLst>
      </pc:sldChg>
      <pc:sldChg chg="del">
        <pc:chgData name="Tina Hogan" userId="94b78a3d-59f3-4279-a1ef-6f4ad22d56cf" providerId="ADAL" clId="{0B9B4EF7-106C-449E-A0FF-5C4D0C9DE59D}" dt="2022-11-10T10:58:48.063" v="21" actId="47"/>
        <pc:sldMkLst>
          <pc:docMk/>
          <pc:sldMk cId="144720156" sldId="4384"/>
        </pc:sldMkLst>
      </pc:sldChg>
      <pc:sldChg chg="del">
        <pc:chgData name="Tina Hogan" userId="94b78a3d-59f3-4279-a1ef-6f4ad22d56cf" providerId="ADAL" clId="{0B9B4EF7-106C-449E-A0FF-5C4D0C9DE59D}" dt="2022-11-10T10:58:51.332" v="82" actId="47"/>
        <pc:sldMkLst>
          <pc:docMk/>
          <pc:sldMk cId="4095213528" sldId="4385"/>
        </pc:sldMkLst>
      </pc:sldChg>
      <pc:sldChg chg="del">
        <pc:chgData name="Tina Hogan" userId="94b78a3d-59f3-4279-a1ef-6f4ad22d56cf" providerId="ADAL" clId="{0B9B4EF7-106C-449E-A0FF-5C4D0C9DE59D}" dt="2022-11-10T10:58:56.923" v="184" actId="47"/>
        <pc:sldMkLst>
          <pc:docMk/>
          <pc:sldMk cId="1210402080" sldId="4387"/>
        </pc:sldMkLst>
      </pc:sldChg>
      <pc:sldChg chg="del">
        <pc:chgData name="Tina Hogan" userId="94b78a3d-59f3-4279-a1ef-6f4ad22d56cf" providerId="ADAL" clId="{0B9B4EF7-106C-449E-A0FF-5C4D0C9DE59D}" dt="2022-11-10T10:58:59.080" v="198" actId="47"/>
        <pc:sldMkLst>
          <pc:docMk/>
          <pc:sldMk cId="1530051023" sldId="4388"/>
        </pc:sldMkLst>
      </pc:sldChg>
      <pc:sldChg chg="del">
        <pc:chgData name="Tina Hogan" userId="94b78a3d-59f3-4279-a1ef-6f4ad22d56cf" providerId="ADAL" clId="{0B9B4EF7-106C-449E-A0FF-5C4D0C9DE59D}" dt="2022-11-10T10:58:59.227" v="199" actId="47"/>
        <pc:sldMkLst>
          <pc:docMk/>
          <pc:sldMk cId="21838310" sldId="4389"/>
        </pc:sldMkLst>
      </pc:sldChg>
      <pc:sldChg chg="del">
        <pc:chgData name="Tina Hogan" userId="94b78a3d-59f3-4279-a1ef-6f4ad22d56cf" providerId="ADAL" clId="{0B9B4EF7-106C-449E-A0FF-5C4D0C9DE59D}" dt="2022-11-10T10:58:59.390" v="200" actId="47"/>
        <pc:sldMkLst>
          <pc:docMk/>
          <pc:sldMk cId="1566933552" sldId="4390"/>
        </pc:sldMkLst>
      </pc:sldChg>
      <pc:sldChg chg="del">
        <pc:chgData name="Tina Hogan" userId="94b78a3d-59f3-4279-a1ef-6f4ad22d56cf" providerId="ADAL" clId="{0B9B4EF7-106C-449E-A0FF-5C4D0C9DE59D}" dt="2022-11-10T10:58:59.546" v="201" actId="47"/>
        <pc:sldMkLst>
          <pc:docMk/>
          <pc:sldMk cId="2793964745" sldId="4391"/>
        </pc:sldMkLst>
      </pc:sldChg>
      <pc:sldChg chg="del">
        <pc:chgData name="Tina Hogan" userId="94b78a3d-59f3-4279-a1ef-6f4ad22d56cf" providerId="ADAL" clId="{0B9B4EF7-106C-449E-A0FF-5C4D0C9DE59D}" dt="2022-11-10T10:58:59.690" v="202" actId="47"/>
        <pc:sldMkLst>
          <pc:docMk/>
          <pc:sldMk cId="4289222249" sldId="4392"/>
        </pc:sldMkLst>
      </pc:sldChg>
      <pc:sldChg chg="del">
        <pc:chgData name="Tina Hogan" userId="94b78a3d-59f3-4279-a1ef-6f4ad22d56cf" providerId="ADAL" clId="{0B9B4EF7-106C-449E-A0FF-5C4D0C9DE59D}" dt="2022-11-10T10:58:59.844" v="203" actId="47"/>
        <pc:sldMkLst>
          <pc:docMk/>
          <pc:sldMk cId="4010091683" sldId="4393"/>
        </pc:sldMkLst>
      </pc:sldChg>
      <pc:sldChg chg="del">
        <pc:chgData name="Tina Hogan" userId="94b78a3d-59f3-4279-a1ef-6f4ad22d56cf" providerId="ADAL" clId="{0B9B4EF7-106C-449E-A0FF-5C4D0C9DE59D}" dt="2022-11-10T10:58:58.626" v="195" actId="47"/>
        <pc:sldMkLst>
          <pc:docMk/>
          <pc:sldMk cId="1757661250" sldId="4394"/>
        </pc:sldMkLst>
      </pc:sldChg>
      <pc:sldChg chg="del">
        <pc:chgData name="Tina Hogan" userId="94b78a3d-59f3-4279-a1ef-6f4ad22d56cf" providerId="ADAL" clId="{0B9B4EF7-106C-449E-A0FF-5C4D0C9DE59D}" dt="2022-11-10T10:58:58.773" v="196" actId="47"/>
        <pc:sldMkLst>
          <pc:docMk/>
          <pc:sldMk cId="728864531" sldId="4395"/>
        </pc:sldMkLst>
      </pc:sldChg>
      <pc:sldChg chg="del">
        <pc:chgData name="Tina Hogan" userId="94b78a3d-59f3-4279-a1ef-6f4ad22d56cf" providerId="ADAL" clId="{0B9B4EF7-106C-449E-A0FF-5C4D0C9DE59D}" dt="2022-11-10T10:58:58.926" v="197" actId="47"/>
        <pc:sldMkLst>
          <pc:docMk/>
          <pc:sldMk cId="393385328" sldId="4396"/>
        </pc:sldMkLst>
      </pc:sldChg>
      <pc:sldChg chg="del">
        <pc:chgData name="Tina Hogan" userId="94b78a3d-59f3-4279-a1ef-6f4ad22d56cf" providerId="ADAL" clId="{0B9B4EF7-106C-449E-A0FF-5C4D0C9DE59D}" dt="2022-11-10T10:59:00.507" v="205" actId="47"/>
        <pc:sldMkLst>
          <pc:docMk/>
          <pc:sldMk cId="2042814593" sldId="4399"/>
        </pc:sldMkLst>
      </pc:sldChg>
      <pc:sldChg chg="del">
        <pc:chgData name="Tina Hogan" userId="94b78a3d-59f3-4279-a1ef-6f4ad22d56cf" providerId="ADAL" clId="{0B9B4EF7-106C-449E-A0FF-5C4D0C9DE59D}" dt="2022-11-10T10:58:57.409" v="187" actId="47"/>
        <pc:sldMkLst>
          <pc:docMk/>
          <pc:sldMk cId="946176422" sldId="4400"/>
        </pc:sldMkLst>
      </pc:sldChg>
      <pc:sldChg chg="del">
        <pc:chgData name="Tina Hogan" userId="94b78a3d-59f3-4279-a1ef-6f4ad22d56cf" providerId="ADAL" clId="{0B9B4EF7-106C-449E-A0FF-5C4D0C9DE59D}" dt="2022-11-10T10:58:58.475" v="194" actId="47"/>
        <pc:sldMkLst>
          <pc:docMk/>
          <pc:sldMk cId="283981512" sldId="4401"/>
        </pc:sldMkLst>
      </pc:sldChg>
      <pc:sldChg chg="del">
        <pc:chgData name="Tina Hogan" userId="94b78a3d-59f3-4279-a1ef-6f4ad22d56cf" providerId="ADAL" clId="{0B9B4EF7-106C-449E-A0FF-5C4D0C9DE59D}" dt="2022-11-10T10:58:57.730" v="189" actId="47"/>
        <pc:sldMkLst>
          <pc:docMk/>
          <pc:sldMk cId="1921707304" sldId="4402"/>
        </pc:sldMkLst>
      </pc:sldChg>
      <pc:sldChg chg="del">
        <pc:chgData name="Tina Hogan" userId="94b78a3d-59f3-4279-a1ef-6f4ad22d56cf" providerId="ADAL" clId="{0B9B4EF7-106C-449E-A0FF-5C4D0C9DE59D}" dt="2022-11-10T10:58:58.030" v="191" actId="47"/>
        <pc:sldMkLst>
          <pc:docMk/>
          <pc:sldMk cId="1976228947" sldId="4405"/>
        </pc:sldMkLst>
      </pc:sldChg>
      <pc:sldChg chg="del">
        <pc:chgData name="Tina Hogan" userId="94b78a3d-59f3-4279-a1ef-6f4ad22d56cf" providerId="ADAL" clId="{0B9B4EF7-106C-449E-A0FF-5C4D0C9DE59D}" dt="2022-11-10T10:58:58.172" v="192" actId="47"/>
        <pc:sldMkLst>
          <pc:docMk/>
          <pc:sldMk cId="109058263" sldId="4406"/>
        </pc:sldMkLst>
      </pc:sldChg>
      <pc:sldChg chg="del">
        <pc:chgData name="Tina Hogan" userId="94b78a3d-59f3-4279-a1ef-6f4ad22d56cf" providerId="ADAL" clId="{0B9B4EF7-106C-449E-A0FF-5C4D0C9DE59D}" dt="2022-11-10T10:58:58.324" v="193" actId="47"/>
        <pc:sldMkLst>
          <pc:docMk/>
          <pc:sldMk cId="1641364433" sldId="4407"/>
        </pc:sldMkLst>
      </pc:sldChg>
      <pc:sldChg chg="del">
        <pc:chgData name="Tina Hogan" userId="94b78a3d-59f3-4279-a1ef-6f4ad22d56cf" providerId="ADAL" clId="{0B9B4EF7-106C-449E-A0FF-5C4D0C9DE59D}" dt="2022-11-10T10:58:57.879" v="190" actId="47"/>
        <pc:sldMkLst>
          <pc:docMk/>
          <pc:sldMk cId="787899063" sldId="4408"/>
        </pc:sldMkLst>
      </pc:sldChg>
      <pc:sldChg chg="del">
        <pc:chgData name="Tina Hogan" userId="94b78a3d-59f3-4279-a1ef-6f4ad22d56cf" providerId="ADAL" clId="{0B9B4EF7-106C-449E-A0FF-5C4D0C9DE59D}" dt="2022-11-10T10:58:55.221" v="164" actId="47"/>
        <pc:sldMkLst>
          <pc:docMk/>
          <pc:sldMk cId="3856852066" sldId="4409"/>
        </pc:sldMkLst>
      </pc:sldChg>
      <pc:sldChg chg="del">
        <pc:chgData name="Tina Hogan" userId="94b78a3d-59f3-4279-a1ef-6f4ad22d56cf" providerId="ADAL" clId="{0B9B4EF7-106C-449E-A0FF-5C4D0C9DE59D}" dt="2022-11-10T10:58:55.233" v="165" actId="47"/>
        <pc:sldMkLst>
          <pc:docMk/>
          <pc:sldMk cId="61345217" sldId="4410"/>
        </pc:sldMkLst>
      </pc:sldChg>
      <pc:sldChg chg="del">
        <pc:chgData name="Tina Hogan" userId="94b78a3d-59f3-4279-a1ef-6f4ad22d56cf" providerId="ADAL" clId="{0B9B4EF7-106C-449E-A0FF-5C4D0C9DE59D}" dt="2022-11-10T10:58:55.346" v="166" actId="47"/>
        <pc:sldMkLst>
          <pc:docMk/>
          <pc:sldMk cId="611277310" sldId="4411"/>
        </pc:sldMkLst>
      </pc:sldChg>
      <pc:sldChg chg="del">
        <pc:chgData name="Tina Hogan" userId="94b78a3d-59f3-4279-a1ef-6f4ad22d56cf" providerId="ADAL" clId="{0B9B4EF7-106C-449E-A0FF-5C4D0C9DE59D}" dt="2022-11-10T10:58:55.346" v="167" actId="47"/>
        <pc:sldMkLst>
          <pc:docMk/>
          <pc:sldMk cId="4183939525" sldId="4412"/>
        </pc:sldMkLst>
      </pc:sldChg>
      <pc:sldChg chg="del">
        <pc:chgData name="Tina Hogan" userId="94b78a3d-59f3-4279-a1ef-6f4ad22d56cf" providerId="ADAL" clId="{0B9B4EF7-106C-449E-A0FF-5C4D0C9DE59D}" dt="2022-11-10T10:58:55.422" v="168" actId="47"/>
        <pc:sldMkLst>
          <pc:docMk/>
          <pc:sldMk cId="3973439362" sldId="4413"/>
        </pc:sldMkLst>
      </pc:sldChg>
      <pc:sldChg chg="del">
        <pc:chgData name="Tina Hogan" userId="94b78a3d-59f3-4279-a1ef-6f4ad22d56cf" providerId="ADAL" clId="{0B9B4EF7-106C-449E-A0FF-5C4D0C9DE59D}" dt="2022-11-10T10:58:55.456" v="169" actId="47"/>
        <pc:sldMkLst>
          <pc:docMk/>
          <pc:sldMk cId="611446832" sldId="4415"/>
        </pc:sldMkLst>
      </pc:sldChg>
      <pc:sldChg chg="del">
        <pc:chgData name="Tina Hogan" userId="94b78a3d-59f3-4279-a1ef-6f4ad22d56cf" providerId="ADAL" clId="{0B9B4EF7-106C-449E-A0FF-5C4D0C9DE59D}" dt="2022-11-10T10:58:55.467" v="170" actId="47"/>
        <pc:sldMkLst>
          <pc:docMk/>
          <pc:sldMk cId="3508895186" sldId="4416"/>
        </pc:sldMkLst>
      </pc:sldChg>
      <pc:sldChg chg="del">
        <pc:chgData name="Tina Hogan" userId="94b78a3d-59f3-4279-a1ef-6f4ad22d56cf" providerId="ADAL" clId="{0B9B4EF7-106C-449E-A0FF-5C4D0C9DE59D}" dt="2022-11-10T10:58:55.548" v="171" actId="47"/>
        <pc:sldMkLst>
          <pc:docMk/>
          <pc:sldMk cId="3541098944" sldId="4424"/>
        </pc:sldMkLst>
      </pc:sldChg>
      <pc:sldChg chg="del">
        <pc:chgData name="Tina Hogan" userId="94b78a3d-59f3-4279-a1ef-6f4ad22d56cf" providerId="ADAL" clId="{0B9B4EF7-106C-449E-A0FF-5C4D0C9DE59D}" dt="2022-11-10T10:58:55.564" v="172" actId="47"/>
        <pc:sldMkLst>
          <pc:docMk/>
          <pc:sldMk cId="2665096146" sldId="4425"/>
        </pc:sldMkLst>
      </pc:sldChg>
      <pc:sldChg chg="del">
        <pc:chgData name="Tina Hogan" userId="94b78a3d-59f3-4279-a1ef-6f4ad22d56cf" providerId="ADAL" clId="{0B9B4EF7-106C-449E-A0FF-5C4D0C9DE59D}" dt="2022-11-10T10:58:55.659" v="173" actId="47"/>
        <pc:sldMkLst>
          <pc:docMk/>
          <pc:sldMk cId="1091292626" sldId="4426"/>
        </pc:sldMkLst>
      </pc:sldChg>
      <pc:sldChg chg="del">
        <pc:chgData name="Tina Hogan" userId="94b78a3d-59f3-4279-a1ef-6f4ad22d56cf" providerId="ADAL" clId="{0B9B4EF7-106C-449E-A0FF-5C4D0C9DE59D}" dt="2022-11-10T10:58:55.754" v="174" actId="47"/>
        <pc:sldMkLst>
          <pc:docMk/>
          <pc:sldMk cId="440732887" sldId="4427"/>
        </pc:sldMkLst>
      </pc:sldChg>
      <pc:sldChg chg="del">
        <pc:chgData name="Tina Hogan" userId="94b78a3d-59f3-4279-a1ef-6f4ad22d56cf" providerId="ADAL" clId="{0B9B4EF7-106C-449E-A0FF-5C4D0C9DE59D}" dt="2022-11-10T10:58:55.763" v="175" actId="47"/>
        <pc:sldMkLst>
          <pc:docMk/>
          <pc:sldMk cId="4133573544" sldId="4428"/>
        </pc:sldMkLst>
      </pc:sldChg>
      <pc:sldChg chg="del">
        <pc:chgData name="Tina Hogan" userId="94b78a3d-59f3-4279-a1ef-6f4ad22d56cf" providerId="ADAL" clId="{0B9B4EF7-106C-449E-A0FF-5C4D0C9DE59D}" dt="2022-11-10T10:58:55.779" v="176" actId="47"/>
        <pc:sldMkLst>
          <pc:docMk/>
          <pc:sldMk cId="3736124919" sldId="4429"/>
        </pc:sldMkLst>
      </pc:sldChg>
      <pc:sldChg chg="del">
        <pc:chgData name="Tina Hogan" userId="94b78a3d-59f3-4279-a1ef-6f4ad22d56cf" providerId="ADAL" clId="{0B9B4EF7-106C-449E-A0FF-5C4D0C9DE59D}" dt="2022-11-10T10:58:55.807" v="177" actId="47"/>
        <pc:sldMkLst>
          <pc:docMk/>
          <pc:sldMk cId="2396389885" sldId="4430"/>
        </pc:sldMkLst>
      </pc:sldChg>
      <pc:sldChg chg="del">
        <pc:chgData name="Tina Hogan" userId="94b78a3d-59f3-4279-a1ef-6f4ad22d56cf" providerId="ADAL" clId="{0B9B4EF7-106C-449E-A0FF-5C4D0C9DE59D}" dt="2022-11-10T10:58:55.824" v="178" actId="47"/>
        <pc:sldMkLst>
          <pc:docMk/>
          <pc:sldMk cId="3726149903" sldId="4431"/>
        </pc:sldMkLst>
      </pc:sldChg>
      <pc:sldChg chg="del">
        <pc:chgData name="Tina Hogan" userId="94b78a3d-59f3-4279-a1ef-6f4ad22d56cf" providerId="ADAL" clId="{0B9B4EF7-106C-449E-A0FF-5C4D0C9DE59D}" dt="2022-11-10T10:58:55.865" v="179" actId="47"/>
        <pc:sldMkLst>
          <pc:docMk/>
          <pc:sldMk cId="810572099" sldId="4432"/>
        </pc:sldMkLst>
      </pc:sldChg>
      <pc:sldChg chg="del">
        <pc:chgData name="Tina Hogan" userId="94b78a3d-59f3-4279-a1ef-6f4ad22d56cf" providerId="ADAL" clId="{0B9B4EF7-106C-449E-A0FF-5C4D0C9DE59D}" dt="2022-11-10T10:58:55.968" v="180" actId="47"/>
        <pc:sldMkLst>
          <pc:docMk/>
          <pc:sldMk cId="1730226484" sldId="4433"/>
        </pc:sldMkLst>
      </pc:sldChg>
      <pc:sldChg chg="del">
        <pc:chgData name="Tina Hogan" userId="94b78a3d-59f3-4279-a1ef-6f4ad22d56cf" providerId="ADAL" clId="{0B9B4EF7-106C-449E-A0FF-5C4D0C9DE59D}" dt="2022-11-10T10:58:56.190" v="181" actId="47"/>
        <pc:sldMkLst>
          <pc:docMk/>
          <pc:sldMk cId="2445770272" sldId="4436"/>
        </pc:sldMkLst>
      </pc:sldChg>
      <pc:sldChg chg="del">
        <pc:chgData name="Tina Hogan" userId="94b78a3d-59f3-4279-a1ef-6f4ad22d56cf" providerId="ADAL" clId="{0B9B4EF7-106C-449E-A0FF-5C4D0C9DE59D}" dt="2022-11-10T10:58:56.429" v="182" actId="47"/>
        <pc:sldMkLst>
          <pc:docMk/>
          <pc:sldMk cId="3423943685" sldId="4442"/>
        </pc:sldMkLst>
      </pc:sldChg>
      <pc:sldChg chg="del">
        <pc:chgData name="Tina Hogan" userId="94b78a3d-59f3-4279-a1ef-6f4ad22d56cf" providerId="ADAL" clId="{0B9B4EF7-106C-449E-A0FF-5C4D0C9DE59D}" dt="2022-11-10T10:58:56.736" v="183" actId="47"/>
        <pc:sldMkLst>
          <pc:docMk/>
          <pc:sldMk cId="2673916690" sldId="4443"/>
        </pc:sldMkLst>
      </pc:sldChg>
      <pc:sldChg chg="del">
        <pc:chgData name="Tina Hogan" userId="94b78a3d-59f3-4279-a1ef-6f4ad22d56cf" providerId="ADAL" clId="{0B9B4EF7-106C-449E-A0FF-5C4D0C9DE59D}" dt="2022-11-10T10:58:53.168" v="120" actId="47"/>
        <pc:sldMkLst>
          <pc:docMk/>
          <pc:sldMk cId="1091451408" sldId="4444"/>
        </pc:sldMkLst>
      </pc:sldChg>
      <pc:sldChg chg="del">
        <pc:chgData name="Tina Hogan" userId="94b78a3d-59f3-4279-a1ef-6f4ad22d56cf" providerId="ADAL" clId="{0B9B4EF7-106C-449E-A0FF-5C4D0C9DE59D}" dt="2022-11-10T10:58:53.198" v="121" actId="47"/>
        <pc:sldMkLst>
          <pc:docMk/>
          <pc:sldMk cId="2686493701" sldId="4445"/>
        </pc:sldMkLst>
      </pc:sldChg>
      <pc:sldChg chg="del">
        <pc:chgData name="Tina Hogan" userId="94b78a3d-59f3-4279-a1ef-6f4ad22d56cf" providerId="ADAL" clId="{0B9B4EF7-106C-449E-A0FF-5C4D0C9DE59D}" dt="2022-11-10T10:58:53.225" v="122" actId="47"/>
        <pc:sldMkLst>
          <pc:docMk/>
          <pc:sldMk cId="1285221479" sldId="4446"/>
        </pc:sldMkLst>
      </pc:sldChg>
      <pc:sldChg chg="del">
        <pc:chgData name="Tina Hogan" userId="94b78a3d-59f3-4279-a1ef-6f4ad22d56cf" providerId="ADAL" clId="{0B9B4EF7-106C-449E-A0FF-5C4D0C9DE59D}" dt="2022-11-10T10:58:53.141" v="119" actId="47"/>
        <pc:sldMkLst>
          <pc:docMk/>
          <pc:sldMk cId="4051765268" sldId="4447"/>
        </pc:sldMkLst>
      </pc:sldChg>
      <pc:sldChg chg="del">
        <pc:chgData name="Tina Hogan" userId="94b78a3d-59f3-4279-a1ef-6f4ad22d56cf" providerId="ADAL" clId="{0B9B4EF7-106C-449E-A0FF-5C4D0C9DE59D}" dt="2022-11-10T10:58:51.915" v="85" actId="47"/>
        <pc:sldMkLst>
          <pc:docMk/>
          <pc:sldMk cId="4200853886" sldId="4448"/>
        </pc:sldMkLst>
      </pc:sldChg>
      <pc:sldChg chg="del">
        <pc:chgData name="Tina Hogan" userId="94b78a3d-59f3-4279-a1ef-6f4ad22d56cf" providerId="ADAL" clId="{0B9B4EF7-106C-449E-A0FF-5C4D0C9DE59D}" dt="2022-11-10T10:58:51.930" v="86" actId="47"/>
        <pc:sldMkLst>
          <pc:docMk/>
          <pc:sldMk cId="3277512541" sldId="4449"/>
        </pc:sldMkLst>
      </pc:sldChg>
      <pc:sldChg chg="del">
        <pc:chgData name="Tina Hogan" userId="94b78a3d-59f3-4279-a1ef-6f4ad22d56cf" providerId="ADAL" clId="{0B9B4EF7-106C-449E-A0FF-5C4D0C9DE59D}" dt="2022-11-10T10:58:46.330" v="3" actId="47"/>
        <pc:sldMkLst>
          <pc:docMk/>
          <pc:sldMk cId="1086306464" sldId="4450"/>
        </pc:sldMkLst>
      </pc:sldChg>
      <pc:sldChg chg="del">
        <pc:chgData name="Tina Hogan" userId="94b78a3d-59f3-4279-a1ef-6f4ad22d56cf" providerId="ADAL" clId="{0B9B4EF7-106C-449E-A0FF-5C4D0C9DE59D}" dt="2022-11-10T10:58:54.074" v="146" actId="47"/>
        <pc:sldMkLst>
          <pc:docMk/>
          <pc:sldMk cId="1266972158" sldId="4451"/>
        </pc:sldMkLst>
      </pc:sldChg>
      <pc:sldChg chg="del">
        <pc:chgData name="Tina Hogan" userId="94b78a3d-59f3-4279-a1ef-6f4ad22d56cf" providerId="ADAL" clId="{0B9B4EF7-106C-449E-A0FF-5C4D0C9DE59D}" dt="2022-11-10T10:58:53.466" v="130" actId="47"/>
        <pc:sldMkLst>
          <pc:docMk/>
          <pc:sldMk cId="109180978" sldId="4452"/>
        </pc:sldMkLst>
      </pc:sldChg>
      <pc:sldChg chg="del">
        <pc:chgData name="Tina Hogan" userId="94b78a3d-59f3-4279-a1ef-6f4ad22d56cf" providerId="ADAL" clId="{0B9B4EF7-106C-449E-A0FF-5C4D0C9DE59D}" dt="2022-11-10T10:58:53.501" v="131" actId="47"/>
        <pc:sldMkLst>
          <pc:docMk/>
          <pc:sldMk cId="174878547" sldId="4453"/>
        </pc:sldMkLst>
      </pc:sldChg>
      <pc:sldChg chg="del">
        <pc:chgData name="Tina Hogan" userId="94b78a3d-59f3-4279-a1ef-6f4ad22d56cf" providerId="ADAL" clId="{0B9B4EF7-106C-449E-A0FF-5C4D0C9DE59D}" dt="2022-11-10T10:58:53.605" v="134" actId="47"/>
        <pc:sldMkLst>
          <pc:docMk/>
          <pc:sldMk cId="2638698719" sldId="4454"/>
        </pc:sldMkLst>
      </pc:sldChg>
      <pc:sldChg chg="del">
        <pc:chgData name="Tina Hogan" userId="94b78a3d-59f3-4279-a1ef-6f4ad22d56cf" providerId="ADAL" clId="{0B9B4EF7-106C-449E-A0FF-5C4D0C9DE59D}" dt="2022-11-10T10:58:53.631" v="135" actId="47"/>
        <pc:sldMkLst>
          <pc:docMk/>
          <pc:sldMk cId="1490183406" sldId="4455"/>
        </pc:sldMkLst>
      </pc:sldChg>
      <pc:sldChg chg="del">
        <pc:chgData name="Tina Hogan" userId="94b78a3d-59f3-4279-a1ef-6f4ad22d56cf" providerId="ADAL" clId="{0B9B4EF7-106C-449E-A0FF-5C4D0C9DE59D}" dt="2022-11-10T10:58:53.657" v="136" actId="47"/>
        <pc:sldMkLst>
          <pc:docMk/>
          <pc:sldMk cId="3055363042" sldId="4456"/>
        </pc:sldMkLst>
      </pc:sldChg>
      <pc:sldChg chg="del">
        <pc:chgData name="Tina Hogan" userId="94b78a3d-59f3-4279-a1ef-6f4ad22d56cf" providerId="ADAL" clId="{0B9B4EF7-106C-449E-A0FF-5C4D0C9DE59D}" dt="2022-11-10T10:58:53.434" v="129" actId="47"/>
        <pc:sldMkLst>
          <pc:docMk/>
          <pc:sldMk cId="1231625959" sldId="4457"/>
        </pc:sldMkLst>
      </pc:sldChg>
      <pc:sldChg chg="del">
        <pc:chgData name="Tina Hogan" userId="94b78a3d-59f3-4279-a1ef-6f4ad22d56cf" providerId="ADAL" clId="{0B9B4EF7-106C-449E-A0FF-5C4D0C9DE59D}" dt="2022-11-10T10:58:53.681" v="137" actId="47"/>
        <pc:sldMkLst>
          <pc:docMk/>
          <pc:sldMk cId="1048384015" sldId="4458"/>
        </pc:sldMkLst>
      </pc:sldChg>
      <pc:sldChg chg="del">
        <pc:chgData name="Tina Hogan" userId="94b78a3d-59f3-4279-a1ef-6f4ad22d56cf" providerId="ADAL" clId="{0B9B4EF7-106C-449E-A0FF-5C4D0C9DE59D}" dt="2022-11-10T10:58:53.709" v="138" actId="47"/>
        <pc:sldMkLst>
          <pc:docMk/>
          <pc:sldMk cId="2944167771" sldId="4459"/>
        </pc:sldMkLst>
      </pc:sldChg>
      <pc:sldChg chg="del">
        <pc:chgData name="Tina Hogan" userId="94b78a3d-59f3-4279-a1ef-6f4ad22d56cf" providerId="ADAL" clId="{0B9B4EF7-106C-449E-A0FF-5C4D0C9DE59D}" dt="2022-11-10T10:58:53.746" v="139" actId="47"/>
        <pc:sldMkLst>
          <pc:docMk/>
          <pc:sldMk cId="1875251017" sldId="4460"/>
        </pc:sldMkLst>
      </pc:sldChg>
      <pc:sldChg chg="del">
        <pc:chgData name="Tina Hogan" userId="94b78a3d-59f3-4279-a1ef-6f4ad22d56cf" providerId="ADAL" clId="{0B9B4EF7-106C-449E-A0FF-5C4D0C9DE59D}" dt="2022-11-10T10:58:53.764" v="140" actId="47"/>
        <pc:sldMkLst>
          <pc:docMk/>
          <pc:sldMk cId="1585768921" sldId="4461"/>
        </pc:sldMkLst>
      </pc:sldChg>
      <pc:sldChg chg="del">
        <pc:chgData name="Tina Hogan" userId="94b78a3d-59f3-4279-a1ef-6f4ad22d56cf" providerId="ADAL" clId="{0B9B4EF7-106C-449E-A0FF-5C4D0C9DE59D}" dt="2022-11-10T10:58:53.858" v="141" actId="47"/>
        <pc:sldMkLst>
          <pc:docMk/>
          <pc:sldMk cId="232829862" sldId="4462"/>
        </pc:sldMkLst>
      </pc:sldChg>
      <pc:sldChg chg="del">
        <pc:chgData name="Tina Hogan" userId="94b78a3d-59f3-4279-a1ef-6f4ad22d56cf" providerId="ADAL" clId="{0B9B4EF7-106C-449E-A0FF-5C4D0C9DE59D}" dt="2022-11-10T10:58:53.891" v="142" actId="47"/>
        <pc:sldMkLst>
          <pc:docMk/>
          <pc:sldMk cId="1779357881" sldId="4463"/>
        </pc:sldMkLst>
      </pc:sldChg>
      <pc:sldChg chg="del">
        <pc:chgData name="Tina Hogan" userId="94b78a3d-59f3-4279-a1ef-6f4ad22d56cf" providerId="ADAL" clId="{0B9B4EF7-106C-449E-A0FF-5C4D0C9DE59D}" dt="2022-11-10T10:58:53.918" v="143" actId="47"/>
        <pc:sldMkLst>
          <pc:docMk/>
          <pc:sldMk cId="2989400559" sldId="4464"/>
        </pc:sldMkLst>
      </pc:sldChg>
      <pc:sldChg chg="del">
        <pc:chgData name="Tina Hogan" userId="94b78a3d-59f3-4279-a1ef-6f4ad22d56cf" providerId="ADAL" clId="{0B9B4EF7-106C-449E-A0FF-5C4D0C9DE59D}" dt="2022-11-10T10:58:54.004" v="144" actId="47"/>
        <pc:sldMkLst>
          <pc:docMk/>
          <pc:sldMk cId="1264900849" sldId="4465"/>
        </pc:sldMkLst>
      </pc:sldChg>
      <pc:sldChg chg="del">
        <pc:chgData name="Tina Hogan" userId="94b78a3d-59f3-4279-a1ef-6f4ad22d56cf" providerId="ADAL" clId="{0B9B4EF7-106C-449E-A0FF-5C4D0C9DE59D}" dt="2022-11-10T10:58:54.029" v="145" actId="47"/>
        <pc:sldMkLst>
          <pc:docMk/>
          <pc:sldMk cId="3857628416" sldId="4466"/>
        </pc:sldMkLst>
      </pc:sldChg>
      <pc:sldChg chg="del">
        <pc:chgData name="Tina Hogan" userId="94b78a3d-59f3-4279-a1ef-6f4ad22d56cf" providerId="ADAL" clId="{0B9B4EF7-106C-449E-A0FF-5C4D0C9DE59D}" dt="2022-11-10T10:58:54.093" v="147" actId="47"/>
        <pc:sldMkLst>
          <pc:docMk/>
          <pc:sldMk cId="1850652447" sldId="4467"/>
        </pc:sldMkLst>
      </pc:sldChg>
      <pc:sldChg chg="del">
        <pc:chgData name="Tina Hogan" userId="94b78a3d-59f3-4279-a1ef-6f4ad22d56cf" providerId="ADAL" clId="{0B9B4EF7-106C-449E-A0FF-5C4D0C9DE59D}" dt="2022-11-10T10:58:54.203" v="148" actId="47"/>
        <pc:sldMkLst>
          <pc:docMk/>
          <pc:sldMk cId="524446266" sldId="4468"/>
        </pc:sldMkLst>
      </pc:sldChg>
      <pc:sldChg chg="del">
        <pc:chgData name="Tina Hogan" userId="94b78a3d-59f3-4279-a1ef-6f4ad22d56cf" providerId="ADAL" clId="{0B9B4EF7-106C-449E-A0FF-5C4D0C9DE59D}" dt="2022-11-10T10:58:54.278" v="149" actId="47"/>
        <pc:sldMkLst>
          <pc:docMk/>
          <pc:sldMk cId="1840414808" sldId="4469"/>
        </pc:sldMkLst>
      </pc:sldChg>
      <pc:sldChg chg="del">
        <pc:chgData name="Tina Hogan" userId="94b78a3d-59f3-4279-a1ef-6f4ad22d56cf" providerId="ADAL" clId="{0B9B4EF7-106C-449E-A0FF-5C4D0C9DE59D}" dt="2022-11-10T10:58:54.303" v="150" actId="47"/>
        <pc:sldMkLst>
          <pc:docMk/>
          <pc:sldMk cId="22842330" sldId="4470"/>
        </pc:sldMkLst>
      </pc:sldChg>
      <pc:sldChg chg="del">
        <pc:chgData name="Tina Hogan" userId="94b78a3d-59f3-4279-a1ef-6f4ad22d56cf" providerId="ADAL" clId="{0B9B4EF7-106C-449E-A0FF-5C4D0C9DE59D}" dt="2022-11-10T10:58:54.312" v="151" actId="47"/>
        <pc:sldMkLst>
          <pc:docMk/>
          <pc:sldMk cId="4250446567" sldId="4471"/>
        </pc:sldMkLst>
      </pc:sldChg>
      <pc:sldChg chg="del">
        <pc:chgData name="Tina Hogan" userId="94b78a3d-59f3-4279-a1ef-6f4ad22d56cf" providerId="ADAL" clId="{0B9B4EF7-106C-449E-A0FF-5C4D0C9DE59D}" dt="2022-11-10T10:58:54.344" v="152" actId="47"/>
        <pc:sldMkLst>
          <pc:docMk/>
          <pc:sldMk cId="1395857340" sldId="4472"/>
        </pc:sldMkLst>
      </pc:sldChg>
      <pc:sldChg chg="del">
        <pc:chgData name="Tina Hogan" userId="94b78a3d-59f3-4279-a1ef-6f4ad22d56cf" providerId="ADAL" clId="{0B9B4EF7-106C-449E-A0FF-5C4D0C9DE59D}" dt="2022-11-10T10:58:54.422" v="153" actId="47"/>
        <pc:sldMkLst>
          <pc:docMk/>
          <pc:sldMk cId="1661265435" sldId="4473"/>
        </pc:sldMkLst>
      </pc:sldChg>
      <pc:sldChg chg="del">
        <pc:chgData name="Tina Hogan" userId="94b78a3d-59f3-4279-a1ef-6f4ad22d56cf" providerId="ADAL" clId="{0B9B4EF7-106C-449E-A0FF-5C4D0C9DE59D}" dt="2022-11-10T10:58:54.439" v="154" actId="47"/>
        <pc:sldMkLst>
          <pc:docMk/>
          <pc:sldMk cId="650557717" sldId="4474"/>
        </pc:sldMkLst>
      </pc:sldChg>
      <pc:sldChg chg="del">
        <pc:chgData name="Tina Hogan" userId="94b78a3d-59f3-4279-a1ef-6f4ad22d56cf" providerId="ADAL" clId="{0B9B4EF7-106C-449E-A0FF-5C4D0C9DE59D}" dt="2022-11-10T10:58:54.446" v="155" actId="47"/>
        <pc:sldMkLst>
          <pc:docMk/>
          <pc:sldMk cId="2838617377" sldId="4475"/>
        </pc:sldMkLst>
      </pc:sldChg>
      <pc:sldChg chg="del">
        <pc:chgData name="Tina Hogan" userId="94b78a3d-59f3-4279-a1ef-6f4ad22d56cf" providerId="ADAL" clId="{0B9B4EF7-106C-449E-A0FF-5C4D0C9DE59D}" dt="2022-11-10T10:58:55.130" v="162" actId="47"/>
        <pc:sldMkLst>
          <pc:docMk/>
          <pc:sldMk cId="2111926959" sldId="4477"/>
        </pc:sldMkLst>
      </pc:sldChg>
      <pc:sldChg chg="del">
        <pc:chgData name="Tina Hogan" userId="94b78a3d-59f3-4279-a1ef-6f4ad22d56cf" providerId="ADAL" clId="{0B9B4EF7-106C-449E-A0FF-5C4D0C9DE59D}" dt="2022-11-10T10:58:55.205" v="163" actId="47"/>
        <pc:sldMkLst>
          <pc:docMk/>
          <pc:sldMk cId="2103611942" sldId="4478"/>
        </pc:sldMkLst>
      </pc:sldChg>
      <pc:sldChg chg="del">
        <pc:chgData name="Tina Hogan" userId="94b78a3d-59f3-4279-a1ef-6f4ad22d56cf" providerId="ADAL" clId="{0B9B4EF7-106C-449E-A0FF-5C4D0C9DE59D}" dt="2022-11-10T10:58:53.541" v="132" actId="47"/>
        <pc:sldMkLst>
          <pc:docMk/>
          <pc:sldMk cId="104593746" sldId="4481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83F7C6A-EBE0-4330-8CAE-329A1A46099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C00BC9-2535-4A13-820D-65C09159358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DD5404-4474-42E3-A1B3-F514807479B2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B28053-5CCD-407B-A44A-039BF19773F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070F95-BEB0-4070-9351-3B476D401D8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38003E-F6FD-4072-AB12-8E935A4EFA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558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DBA69F-8434-421B-9DFB-2C901B945573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65B119-3D3D-4B4C-A882-65BD6A805E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66236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88D41C-4B88-4C00-8068-A7EDD5B175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F268E3-85E4-41B9-946F-F3B7610D61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5BA3B9-12C6-49B1-8DC6-82549F8B16C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4C9DE45-037C-4E5D-90F2-ECEA68B69228}" type="datetime1">
              <a:rPr lang="en-GB" smtClean="0"/>
              <a:t>10/11/2022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1C0C11-24BD-413E-A044-409121B35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ED550A-A20B-4F89-B8F3-77EB1FA4A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9474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BE40B-388A-47F2-9F30-402213A59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162457-1335-43A9-8E76-3A5523D9E1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8F301D-894C-49F6-B80E-8882701A3C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6BB54C6-E302-4644-B10A-B1E753C59C17}" type="datetime1">
              <a:rPr lang="en-GB" smtClean="0"/>
              <a:t>10/11/2022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B5633D-766F-48D1-A7D2-BEDC292CD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9503F2-D4E4-496E-91D3-2FAA1AD7D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2908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98090C-825A-4E98-B106-69055C51FF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35E3B5-63EB-4984-88C7-B61A77A075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1C3049-44D0-44A7-B5C8-6E95A56D8A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C9E007E-1945-47EB-A105-47C64D54E951}" type="datetime1">
              <a:rPr lang="en-GB" smtClean="0"/>
              <a:t>10/11/2022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7D5E7E-4492-415C-B06C-0BD6CCA0D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B99EC8-C7B6-4A8B-B719-03DB9B80D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93581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c 2">
            <a:extLst>
              <a:ext uri="{FF2B5EF4-FFF2-40B4-BE49-F238E27FC236}">
                <a16:creationId xmlns:a16="http://schemas.microsoft.com/office/drawing/2014/main" id="{D9F8C1F1-98F2-4E3F-B518-B1911C38ED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6783616" y="2826934"/>
            <a:ext cx="8122923" cy="1722293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C03AF0D9-25F6-4A06-A818-68653AC9097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69850" y="722093"/>
            <a:ext cx="7212291" cy="785715"/>
          </a:xfrm>
        </p:spPr>
        <p:txBody>
          <a:bodyPr lIns="0" tIns="0" rIns="0" bIns="0" anchor="t">
            <a:noAutofit/>
          </a:bodyPr>
          <a:lstStyle>
            <a:lvl1pPr>
              <a:defRPr sz="3200" b="1" i="0">
                <a:solidFill>
                  <a:srgbClr val="2D979F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GB"/>
              <a:t>CLICK TO EDIT TITLE STYLE IN CAPS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D8FDF8E2-7CC6-44F3-A94C-DACED8ECD7E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69850" y="2202101"/>
            <a:ext cx="7212291" cy="3423152"/>
          </a:xfrm>
        </p:spPr>
        <p:txBody>
          <a:bodyPr lIns="0" tIns="0" rIns="0" bIns="0">
            <a:noAutofit/>
          </a:bodyPr>
          <a:lstStyle>
            <a:lvl1pPr>
              <a:buClr>
                <a:srgbClr val="2D979F"/>
              </a:buClr>
              <a:defRPr sz="2000">
                <a:solidFill>
                  <a:srgbClr val="59676D"/>
                </a:solidFill>
              </a:defRPr>
            </a:lvl1pPr>
            <a:lvl2pPr>
              <a:buClr>
                <a:srgbClr val="2D979F"/>
              </a:buClr>
              <a:defRPr sz="1600">
                <a:solidFill>
                  <a:srgbClr val="59676D"/>
                </a:solidFill>
              </a:defRPr>
            </a:lvl2pPr>
            <a:lvl3pPr>
              <a:buClr>
                <a:srgbClr val="2D979F"/>
              </a:buClr>
              <a:defRPr sz="1400">
                <a:solidFill>
                  <a:srgbClr val="59676D"/>
                </a:solidFill>
              </a:defRPr>
            </a:lvl3pPr>
            <a:lvl4pPr>
              <a:buClr>
                <a:srgbClr val="2D979F"/>
              </a:buClr>
              <a:defRPr sz="1200">
                <a:solidFill>
                  <a:srgbClr val="59676D"/>
                </a:solidFill>
              </a:defRPr>
            </a:lvl4pPr>
            <a:lvl5pPr>
              <a:buClr>
                <a:srgbClr val="2D979F"/>
              </a:buClr>
              <a:defRPr sz="1200">
                <a:solidFill>
                  <a:srgbClr val="59676D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pic>
        <p:nvPicPr>
          <p:cNvPr id="4098" name="Picture 2" descr="A picture containing text&#10;&#10;Description automatically generated">
            <a:extLst>
              <a:ext uri="{FF2B5EF4-FFF2-40B4-BE49-F238E27FC236}">
                <a16:creationId xmlns:a16="http://schemas.microsoft.com/office/drawing/2014/main" id="{79AE33F7-CA58-4C1F-8C96-E5BBE1F8550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213" y="6319546"/>
            <a:ext cx="2286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40554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8DA58D-91F1-4BA5-8690-99069313F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6282C5-5BA2-4467-BB3F-9FDED4BADC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A5921C-CF72-4BE2-A112-EA843FD41A6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522429F-6AC5-4047-A4DB-624E2699C2AE}" type="datetime1">
              <a:rPr lang="en-GB" smtClean="0"/>
              <a:t>10/11/2022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1F45FB-9BD9-4292-852B-AC379C63E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984C7E-8182-4A3B-AB8D-7909D561E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8047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31986-1B7C-4C2E-B4E6-02F40ECCC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0D36BB-5433-4477-B075-80EA330DDB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D5ED36-FC48-498F-BB93-3F8BBDE948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8441DA-F3DD-4AC4-BFF8-E5BB4F6A7C69}" type="datetime1">
              <a:rPr lang="en-GB" smtClean="0"/>
              <a:t>10/11/2022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4F566F-E69F-4EA6-B56B-1DFCD7C58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46453D-5B48-489D-80A4-C2CCF6740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0514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D8A7F7-E09B-4363-9826-488A7AA97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203DD-0704-40BB-A470-BD289CE851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57ADC4-E7C4-472C-AF9A-CAD0599074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46A04F-9CFC-45D4-BD49-FFDAF041CD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D9CCEE-4767-4C7F-A4A0-9878CE1D4ADA}" type="datetime1">
              <a:rPr lang="en-GB" smtClean="0"/>
              <a:t>10/11/2022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45BC46-C820-46EA-8731-89A26AE28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B4DB0B-BDE4-44BC-89F1-2A5898988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7122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77F14B-CBFC-4508-8D4F-9884C63B0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5B9FC8-626E-478E-8442-CEB0A40384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838E50-EE04-4064-BE34-502BB3008E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CD2B1B-8509-4FD6-B8BE-2562C73965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10DDF0-FC38-473E-8928-4EF90D17E2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6091CA1-8B42-44E5-9494-4A67AA80C3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753A21-DBDE-4C49-A2EA-F8562BA7314D}" type="datetime1">
              <a:rPr lang="en-GB" smtClean="0"/>
              <a:t>10/11/2022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90AF55B-AD00-4365-ADD4-12C332011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20CBF01-F049-42FE-B3B4-C5E8695D1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8503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BE2B7-C659-49CD-AE7B-4C1032908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33C43F-088A-480A-A357-553919D24A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603CE36-EFD4-4964-88CA-F71315190EF3}" type="datetime1">
              <a:rPr lang="en-GB" smtClean="0"/>
              <a:t>10/11/2022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123D94-BB7F-47F0-A7C1-7DEC224C6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E33FA3-20B0-41E2-9E5A-0E1E63881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4921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8B2A12-A936-4401-8F85-086F3DDEE6E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5F1A4B-4066-4215-AAFA-568833938D10}" type="datetime1">
              <a:rPr lang="en-GB" smtClean="0"/>
              <a:t>10/11/2022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729DFF-869E-4B27-9D0C-804D7D823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4762C2-9CC8-4191-8B6E-B213480C6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4768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D475E-83FC-4749-BC6A-4787CC483A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2A919D-6C22-453E-9C06-225551F8F7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E13C94-172C-4B13-B825-23FB461DF6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D22260-9C2C-46EE-B1E3-77363D9FAC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5BCCF3-38B7-4328-B04C-4C842F70A177}" type="datetime1">
              <a:rPr lang="en-GB" smtClean="0"/>
              <a:t>10/11/2022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246A6F-4F93-4AD2-B14E-466631F2B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75F55D-1891-4D6C-A106-A03873EC6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9165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1C01C-115A-4462-AF3B-C1C381CBB5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CE59F7-A40F-4BFA-9ECD-451AFCD507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DB18BA-CEC2-4D27-9C10-17CD0D6822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B21537-F585-4465-B4FD-E04B5BEF9D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E1438E2-AAD3-4BD3-A807-6D23A7E78C22}" type="datetime1">
              <a:rPr lang="en-GB" smtClean="0"/>
              <a:t>10/11/2022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A7AAFC-49B9-489A-8997-2BF185B11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62DCB2-A63A-4374-99B6-1FE85EA6F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7715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docshape13">
            <a:extLst>
              <a:ext uri="{FF2B5EF4-FFF2-40B4-BE49-F238E27FC236}">
                <a16:creationId xmlns:a16="http://schemas.microsoft.com/office/drawing/2014/main" id="{AEEE2F01-62B5-4179-A7B7-2F6C56202360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2670" y="0"/>
            <a:ext cx="2259330" cy="610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docshape12">
            <a:extLst>
              <a:ext uri="{FF2B5EF4-FFF2-40B4-BE49-F238E27FC236}">
                <a16:creationId xmlns:a16="http://schemas.microsoft.com/office/drawing/2014/main" id="{A50E92F1-E13C-4CF3-896C-FDE0FCA27414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0115550" y="600709"/>
            <a:ext cx="1907857" cy="45719"/>
          </a:xfrm>
          <a:prstGeom prst="rect">
            <a:avLst/>
          </a:prstGeom>
          <a:solidFill>
            <a:srgbClr val="25B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/>
          </a:p>
        </p:txBody>
      </p:sp>
      <p:sp>
        <p:nvSpPr>
          <p:cNvPr id="15" name="docshape11">
            <a:extLst>
              <a:ext uri="{FF2B5EF4-FFF2-40B4-BE49-F238E27FC236}">
                <a16:creationId xmlns:a16="http://schemas.microsoft.com/office/drawing/2014/main" id="{4FFCEA0E-D24D-4E6F-9B5E-5235DEF61408}"/>
              </a:ext>
            </a:extLst>
          </p:cNvPr>
          <p:cNvSpPr>
            <a:spLocks/>
          </p:cNvSpPr>
          <p:nvPr/>
        </p:nvSpPr>
        <p:spPr bwMode="auto">
          <a:xfrm>
            <a:off x="0" y="5667375"/>
            <a:ext cx="1247775" cy="1190625"/>
          </a:xfrm>
          <a:custGeom>
            <a:avLst/>
            <a:gdLst>
              <a:gd name="T0" fmla="*/ 0 w 5013"/>
              <a:gd name="T1" fmla="+- 0 16845 11832"/>
              <a:gd name="T2" fmla="*/ 16845 h 5013"/>
              <a:gd name="T3" fmla="*/ 0 w 5013"/>
              <a:gd name="T4" fmla="+- 0 11832 11832"/>
              <a:gd name="T5" fmla="*/ 11832 h 5013"/>
              <a:gd name="T6" fmla="*/ 5013 w 5013"/>
              <a:gd name="T7" fmla="+- 0 16845 11832"/>
              <a:gd name="T8" fmla="*/ 16845 h 5013"/>
              <a:gd name="T9" fmla="*/ 0 w 5013"/>
              <a:gd name="T10" fmla="+- 0 16845 11832"/>
              <a:gd name="T11" fmla="*/ 16845 h 5013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5013" h="5013">
                <a:moveTo>
                  <a:pt x="0" y="5013"/>
                </a:moveTo>
                <a:lnTo>
                  <a:pt x="0" y="0"/>
                </a:lnTo>
                <a:lnTo>
                  <a:pt x="5013" y="5013"/>
                </a:lnTo>
                <a:lnTo>
                  <a:pt x="0" y="5013"/>
                </a:lnTo>
                <a:close/>
              </a:path>
            </a:pathLst>
          </a:custGeom>
          <a:solidFill>
            <a:srgbClr val="007C91">
              <a:alpha val="3098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/>
          </a:p>
        </p:txBody>
      </p:sp>
      <p:pic>
        <p:nvPicPr>
          <p:cNvPr id="16" name="docshape2">
            <a:extLst>
              <a:ext uri="{FF2B5EF4-FFF2-40B4-BE49-F238E27FC236}">
                <a16:creationId xmlns:a16="http://schemas.microsoft.com/office/drawing/2014/main" id="{5AABA26F-D4F8-4DB0-AD48-A09FA3DF4F58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8401766" y="3067763"/>
            <a:ext cx="3638391" cy="3942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6698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3EDB93B-F3B0-4585-98C5-9AA899475B6D}"/>
              </a:ext>
            </a:extLst>
          </p:cNvPr>
          <p:cNvSpPr/>
          <p:nvPr/>
        </p:nvSpPr>
        <p:spPr>
          <a:xfrm>
            <a:off x="3879295" y="3790765"/>
            <a:ext cx="4048218" cy="40837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FFEC902-61B7-4018-9285-6BE53EA02B46}"/>
              </a:ext>
            </a:extLst>
          </p:cNvPr>
          <p:cNvSpPr/>
          <p:nvPr/>
        </p:nvSpPr>
        <p:spPr>
          <a:xfrm>
            <a:off x="7874000" y="3835399"/>
            <a:ext cx="241300" cy="3113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89FE6E1-3013-455F-8503-CE6759AED4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2" y="0"/>
            <a:ext cx="12190138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D19100C-B8E1-4B39-92FD-22351752AA17}"/>
              </a:ext>
            </a:extLst>
          </p:cNvPr>
          <p:cNvSpPr txBox="1"/>
          <p:nvPr/>
        </p:nvSpPr>
        <p:spPr>
          <a:xfrm>
            <a:off x="3710482" y="2579627"/>
            <a:ext cx="508117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/>
              <a:t>AGENCY</a:t>
            </a:r>
          </a:p>
          <a:p>
            <a:pPr algn="ctr"/>
            <a:r>
              <a:rPr lang="en-GB" sz="4000"/>
              <a:t>“HOW TO DO GUIDE”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74DAC-AD11-46AF-AFD6-54DC0B580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9F74-ED7C-44EF-9CFC-67AAF3EFA2F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6873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6315E359-CB4C-486E-9D5B-AA0CB31B04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0425" y="28428"/>
            <a:ext cx="8791575" cy="6829571"/>
          </a:xfrm>
          <a:prstGeom prst="rect">
            <a:avLst/>
          </a:prstGeom>
        </p:spPr>
      </p:pic>
      <p:pic>
        <p:nvPicPr>
          <p:cNvPr id="2" name="docshape13">
            <a:extLst>
              <a:ext uri="{FF2B5EF4-FFF2-40B4-BE49-F238E27FC236}">
                <a16:creationId xmlns:a16="http://schemas.microsoft.com/office/drawing/2014/main" id="{606434B6-4744-4D24-ACEF-38D9588E6A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2670" y="0"/>
            <a:ext cx="2259330" cy="610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docshape12">
            <a:extLst>
              <a:ext uri="{FF2B5EF4-FFF2-40B4-BE49-F238E27FC236}">
                <a16:creationId xmlns:a16="http://schemas.microsoft.com/office/drawing/2014/main" id="{0071228A-C897-451B-A4A3-A1733F7CC6C0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0115550" y="600709"/>
            <a:ext cx="1907857" cy="45719"/>
          </a:xfrm>
          <a:prstGeom prst="rect">
            <a:avLst/>
          </a:prstGeom>
          <a:solidFill>
            <a:srgbClr val="25B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/>
          </a:p>
        </p:txBody>
      </p:sp>
      <p:sp>
        <p:nvSpPr>
          <p:cNvPr id="4" name="docshape11">
            <a:extLst>
              <a:ext uri="{FF2B5EF4-FFF2-40B4-BE49-F238E27FC236}">
                <a16:creationId xmlns:a16="http://schemas.microsoft.com/office/drawing/2014/main" id="{A264006D-513C-49EA-A23B-6F896B2A0F1F}"/>
              </a:ext>
            </a:extLst>
          </p:cNvPr>
          <p:cNvSpPr>
            <a:spLocks/>
          </p:cNvSpPr>
          <p:nvPr/>
        </p:nvSpPr>
        <p:spPr bwMode="auto">
          <a:xfrm>
            <a:off x="0" y="1533525"/>
            <a:ext cx="5267325" cy="5324475"/>
          </a:xfrm>
          <a:custGeom>
            <a:avLst/>
            <a:gdLst>
              <a:gd name="T0" fmla="*/ 0 w 5013"/>
              <a:gd name="T1" fmla="+- 0 16845 11832"/>
              <a:gd name="T2" fmla="*/ 16845 h 5013"/>
              <a:gd name="T3" fmla="*/ 0 w 5013"/>
              <a:gd name="T4" fmla="+- 0 11832 11832"/>
              <a:gd name="T5" fmla="*/ 11832 h 5013"/>
              <a:gd name="T6" fmla="*/ 5013 w 5013"/>
              <a:gd name="T7" fmla="+- 0 16845 11832"/>
              <a:gd name="T8" fmla="*/ 16845 h 5013"/>
              <a:gd name="T9" fmla="*/ 0 w 5013"/>
              <a:gd name="T10" fmla="+- 0 16845 11832"/>
              <a:gd name="T11" fmla="*/ 16845 h 5013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5013" h="5013">
                <a:moveTo>
                  <a:pt x="0" y="5013"/>
                </a:moveTo>
                <a:lnTo>
                  <a:pt x="0" y="0"/>
                </a:lnTo>
                <a:lnTo>
                  <a:pt x="5013" y="5013"/>
                </a:lnTo>
                <a:lnTo>
                  <a:pt x="0" y="5013"/>
                </a:lnTo>
                <a:close/>
              </a:path>
            </a:pathLst>
          </a:custGeom>
          <a:solidFill>
            <a:srgbClr val="007C91">
              <a:alpha val="3098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9D0116D-AB4A-41D7-A1F0-4EB0AF1F1A12}"/>
              </a:ext>
            </a:extLst>
          </p:cNvPr>
          <p:cNvSpPr txBox="1"/>
          <p:nvPr/>
        </p:nvSpPr>
        <p:spPr>
          <a:xfrm>
            <a:off x="2220024" y="2252615"/>
            <a:ext cx="6094602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dirty="0"/>
              <a:t>HOW TO LOG INTO UNIVERSE</a:t>
            </a:r>
            <a:endParaRPr lang="en-GB" sz="4800" b="1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24558E-51E1-4C27-8FB1-FA178719E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9F74-ED7C-44EF-9CFC-67AAF3EFA2FB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1342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A6E24D4E-CEAE-4736-9FF5-B6465FAEA231}"/>
              </a:ext>
            </a:extLst>
          </p:cNvPr>
          <p:cNvSpPr/>
          <p:nvPr/>
        </p:nvSpPr>
        <p:spPr>
          <a:xfrm>
            <a:off x="2193721" y="3718483"/>
            <a:ext cx="3011648" cy="2550253"/>
          </a:xfrm>
          <a:prstGeom prst="rect">
            <a:avLst/>
          </a:prstGeom>
          <a:solidFill>
            <a:srgbClr val="59676D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88829E2-56CC-4DF2-B5E1-CB18E3C80AA8}"/>
              </a:ext>
            </a:extLst>
          </p:cNvPr>
          <p:cNvSpPr txBox="1"/>
          <p:nvPr/>
        </p:nvSpPr>
        <p:spPr>
          <a:xfrm>
            <a:off x="652244" y="186911"/>
            <a:ext cx="609460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800" b="1">
                <a:solidFill>
                  <a:srgbClr val="92D050"/>
                </a:solidFill>
              </a:rPr>
              <a:t>Signing In To Universe?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A98C48F-49D2-4224-8587-F39E36ACF201}"/>
              </a:ext>
            </a:extLst>
          </p:cNvPr>
          <p:cNvSpPr/>
          <p:nvPr/>
        </p:nvSpPr>
        <p:spPr>
          <a:xfrm>
            <a:off x="652244" y="892045"/>
            <a:ext cx="9269922" cy="58477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1600"/>
              <a:t>Open your web browser and go to Universe (</a:t>
            </a:r>
            <a:r>
              <a:rPr lang="en-US" sz="1600" u="sng"/>
              <a:t>universe.datumrpo.com)</a:t>
            </a:r>
            <a:r>
              <a:rPr lang="en-US" sz="1600"/>
              <a:t>. You will have already received your email address and password from IT.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018DA44-5E96-4326-B9C1-9AC6AE4780CC}"/>
              </a:ext>
            </a:extLst>
          </p:cNvPr>
          <p:cNvSpPr/>
          <p:nvPr/>
        </p:nvSpPr>
        <p:spPr>
          <a:xfrm>
            <a:off x="652244" y="1658734"/>
            <a:ext cx="9522782" cy="58477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1600"/>
              <a:t>The Universe application has been modified to allow users to use their normal network password for access. </a:t>
            </a:r>
            <a:r>
              <a:rPr lang="en-US" sz="1600">
                <a:ea typeface="+mn-lt"/>
                <a:cs typeface="+mn-lt"/>
              </a:rPr>
              <a:t>All other users will experience no change to the password they use. 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340A1CE-EB55-418F-A7CE-F3950912AF7B}"/>
              </a:ext>
            </a:extLst>
          </p:cNvPr>
          <p:cNvSpPr txBox="1"/>
          <p:nvPr/>
        </p:nvSpPr>
        <p:spPr>
          <a:xfrm>
            <a:off x="652244" y="2468398"/>
            <a:ext cx="5232399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/>
              <a:t>On the first screen, every user is required to enter in their email address and password, then to click the </a:t>
            </a:r>
            <a:r>
              <a:rPr lang="en-US" sz="1600" b="1"/>
              <a:t>Log in</a:t>
            </a:r>
            <a:r>
              <a:rPr lang="en-US" sz="1600"/>
              <a:t> button.</a:t>
            </a:r>
            <a:r>
              <a:rPr lang="en-US" sz="1600">
                <a:cs typeface="Calibri"/>
              </a:rPr>
              <a:t>​</a:t>
            </a:r>
            <a:endParaRPr lang="en-US" sz="160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9E3FBC4-15C6-4E5E-B688-F417912C6BA6}"/>
              </a:ext>
            </a:extLst>
          </p:cNvPr>
          <p:cNvSpPr txBox="1"/>
          <p:nvPr/>
        </p:nvSpPr>
        <p:spPr>
          <a:xfrm>
            <a:off x="6283354" y="3710094"/>
            <a:ext cx="2743199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GB" b="1" u="sng">
                <a:solidFill>
                  <a:srgbClr val="FF0000"/>
                </a:solidFill>
              </a:rPr>
              <a:t>TOP TIP</a:t>
            </a:r>
            <a:r>
              <a:rPr lang="en-GB" b="1">
                <a:solidFill>
                  <a:srgbClr val="FF0000"/>
                </a:solidFill>
              </a:rPr>
              <a:t> </a:t>
            </a:r>
            <a:r>
              <a:rPr lang="en-GB">
                <a:solidFill>
                  <a:srgbClr val="FF0000"/>
                </a:solidFill>
              </a:rPr>
              <a:t>- save Universe to your favourites tab in your browser so you can locate it quicker!</a:t>
            </a:r>
            <a:endParaRPr lang="en-GB">
              <a:solidFill>
                <a:srgbClr val="FF0000"/>
              </a:solidFill>
              <a:cs typeface="Calibri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FE800EE-E0E0-4795-A8FF-EE74468F7EF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664" t="16985" r="6094" b="8584"/>
          <a:stretch/>
        </p:blipFill>
        <p:spPr>
          <a:xfrm>
            <a:off x="2280757" y="3831733"/>
            <a:ext cx="2837575" cy="2323751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965CB4BB-E2E7-4F09-B5E5-43C02AAF6CF7}"/>
              </a:ext>
            </a:extLst>
          </p:cNvPr>
          <p:cNvSpPr/>
          <p:nvPr/>
        </p:nvSpPr>
        <p:spPr>
          <a:xfrm>
            <a:off x="2453780" y="4965578"/>
            <a:ext cx="2491530" cy="31626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3A4B853-5266-441E-A54A-2795070B79AA}"/>
              </a:ext>
            </a:extLst>
          </p:cNvPr>
          <p:cNvSpPr/>
          <p:nvPr/>
        </p:nvSpPr>
        <p:spPr>
          <a:xfrm>
            <a:off x="2453780" y="5375519"/>
            <a:ext cx="2491530" cy="31626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10223DB-6FD3-49DC-8888-890DF1962DE6}"/>
              </a:ext>
            </a:extLst>
          </p:cNvPr>
          <p:cNvSpPr/>
          <p:nvPr/>
        </p:nvSpPr>
        <p:spPr>
          <a:xfrm>
            <a:off x="4476051" y="5846063"/>
            <a:ext cx="457200" cy="31116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261A068-4FA2-490C-ABF9-3640B7F07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F0C9F74-ED7C-44EF-9CFC-67AAF3EFA2FB}" type="slidenum">
              <a:rPr lang="en-GB" smtClean="0"/>
              <a:pPr algn="r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6571339"/>
      </p:ext>
    </p:extLst>
  </p:cSld>
  <p:clrMapOvr>
    <a:masterClrMapping/>
  </p:clrMapOvr>
</p:sld>
</file>

<file path=ppt/theme/theme1.xml><?xml version="1.0" encoding="utf-8"?>
<a:theme xmlns:a="http://schemas.openxmlformats.org/drawingml/2006/main" name="Datum RP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tum RPO" id="{B8EA2D41-39D4-4341-8448-009A78C1556E}" vid="{8D54C23A-4735-4D19-8E29-E61C7E74B4D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LengthInSeconds xmlns="cf257fce-5729-47ad-83ee-ec8dd74adb1e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77365FC8DE7944A2563FFE46857E79" ma:contentTypeVersion="3" ma:contentTypeDescription="Create a new document." ma:contentTypeScope="" ma:versionID="2d3a542b1ec0b7df1b06dabc3ecbd701">
  <xsd:schema xmlns:xsd="http://www.w3.org/2001/XMLSchema" xmlns:xs="http://www.w3.org/2001/XMLSchema" xmlns:p="http://schemas.microsoft.com/office/2006/metadata/properties" xmlns:ns2="cf257fce-5729-47ad-83ee-ec8dd74adb1e" targetNamespace="http://schemas.microsoft.com/office/2006/metadata/properties" ma:root="true" ma:fieldsID="42073e7c676a8e3d45abca6baf935b58" ns2:_="">
    <xsd:import namespace="cf257fce-5729-47ad-83ee-ec8dd74adb1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257fce-5729-47ad-83ee-ec8dd74adb1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320008C-3147-4E55-AFB5-BDC38DDC7304}">
  <ds:schemaRefs>
    <ds:schemaRef ds:uri="05cf384e-a25a-4a0f-abb5-0b5cf90748ad"/>
    <ds:schemaRef ds:uri="96888899-159a-45ad-852c-33e632a19c89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29F64FB-C562-47B1-89F7-54B618F6771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0FEA607-E781-4432-A9EB-CE3EDF686599}"/>
</file>

<file path=docProps/app.xml><?xml version="1.0" encoding="utf-8"?>
<Properties xmlns="http://schemas.openxmlformats.org/officeDocument/2006/extended-properties" xmlns:vt="http://schemas.openxmlformats.org/officeDocument/2006/docPropsVTypes">
  <Template>Datum RPO</Template>
  <TotalTime>78</TotalTime>
  <Words>125</Words>
  <Application>Microsoft Office PowerPoint</Application>
  <PresentationFormat>Widescreen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Datum RPO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Jamie Marshall</dc:creator>
  <cp:lastModifiedBy>Tina Hogan</cp:lastModifiedBy>
  <cp:revision>3</cp:revision>
  <dcterms:created xsi:type="dcterms:W3CDTF">2022-09-09T14:55:40Z</dcterms:created>
  <dcterms:modified xsi:type="dcterms:W3CDTF">2022-11-10T15:55:06Z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0x010100C477365FC8DE7944A2563FFE46857E79</vt:lpwstr>
  </property>
  <property fmtid="{D5CDD505-2E9C-101B-9397-08002B2CF9AE}" pid="3" name="MediaServiceImageTags">
    <vt:lpwstr/>
  </property>
  <property fmtid="{D5CDD505-2E9C-101B-9397-08002B2CF9AE}" pid="4" name="xd_ProgID">
    <vt:lpwstr/>
  </property>
  <property fmtid="{D5CDD505-2E9C-101B-9397-08002B2CF9AE}" pid="5" name="_SourceUrl">
    <vt:lpwstr/>
  </property>
  <property fmtid="{D5CDD505-2E9C-101B-9397-08002B2CF9AE}" pid="6" name="_SharedFileIndex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  <property fmtid="{D5CDD505-2E9C-101B-9397-08002B2CF9AE}" pid="10" name="TriggerFlowInfo">
    <vt:lpwstr/>
  </property>
  <property fmtid="{D5CDD505-2E9C-101B-9397-08002B2CF9AE}" pid="11" name="xd_Signature">
    <vt:bool>false</vt:bool>
  </property>
</Properties>
</file>