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9" r:id="rId5"/>
    <p:sldId id="4300" r:id="rId6"/>
    <p:sldId id="4301" r:id="rId7"/>
    <p:sldId id="256" r:id="rId8"/>
    <p:sldId id="4302" r:id="rId9"/>
    <p:sldId id="430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E4071-FF51-632F-6DC7-BC1CEE3606F4}" name="Michael Berkshire" initials="MB" userId="S::michael.berkshire@datumrpo.com::979e1cc8-4b2d-4c1a-99c2-01f55e2c9b5a" providerId="AD"/>
  <p188:author id="{6E59C1BE-C3E8-78CB-954B-09E950B0F822}" name="Tina Hogan" initials="TH" userId="S::Tina.Hogan@Staffline.co.uk::94b78a3d-59f3-4279-a1ef-6f4ad22d56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40FAD9-E088-4686-8153-A54863034A20}" v="15" dt="2022-11-24T12:57:51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na Hogan" userId="94b78a3d-59f3-4279-a1ef-6f4ad22d56cf" providerId="ADAL" clId="{5740FAD9-E088-4686-8153-A54863034A20}"/>
    <pc:docChg chg="undo redo custSel addSld modSld sldOrd">
      <pc:chgData name="Tina Hogan" userId="94b78a3d-59f3-4279-a1ef-6f4ad22d56cf" providerId="ADAL" clId="{5740FAD9-E088-4686-8153-A54863034A20}" dt="2022-11-24T13:28:44.131" v="1020" actId="14100"/>
      <pc:docMkLst>
        <pc:docMk/>
      </pc:docMkLst>
      <pc:sldChg chg="addSp delSp modSp mod ord">
        <pc:chgData name="Tina Hogan" userId="94b78a3d-59f3-4279-a1ef-6f4ad22d56cf" providerId="ADAL" clId="{5740FAD9-E088-4686-8153-A54863034A20}" dt="2022-11-24T12:03:59.738" v="448"/>
        <pc:sldMkLst>
          <pc:docMk/>
          <pc:sldMk cId="3506571339" sldId="256"/>
        </pc:sldMkLst>
        <pc:spChg chg="mod">
          <ac:chgData name="Tina Hogan" userId="94b78a3d-59f3-4279-a1ef-6f4ad22d56cf" providerId="ADAL" clId="{5740FAD9-E088-4686-8153-A54863034A20}" dt="2022-11-24T12:00:37.583" v="341" actId="20577"/>
          <ac:spMkLst>
            <pc:docMk/>
            <pc:sldMk cId="3506571339" sldId="256"/>
            <ac:spMk id="3" creationId="{488829E2-56CC-4DF2-B5E1-CB18E3C80AA8}"/>
          </ac:spMkLst>
        </pc:spChg>
        <pc:spChg chg="mod">
          <ac:chgData name="Tina Hogan" userId="94b78a3d-59f3-4279-a1ef-6f4ad22d56cf" providerId="ADAL" clId="{5740FAD9-E088-4686-8153-A54863034A20}" dt="2022-11-24T12:01:40.947" v="385" actId="313"/>
          <ac:spMkLst>
            <pc:docMk/>
            <pc:sldMk cId="3506571339" sldId="256"/>
            <ac:spMk id="4" creationId="{CA98C48F-49D2-4224-8587-F39E36ACF201}"/>
          </ac:spMkLst>
        </pc:spChg>
        <pc:spChg chg="del">
          <ac:chgData name="Tina Hogan" userId="94b78a3d-59f3-4279-a1ef-6f4ad22d56cf" providerId="ADAL" clId="{5740FAD9-E088-4686-8153-A54863034A20}" dt="2022-11-24T11:56:32.197" v="71" actId="478"/>
          <ac:spMkLst>
            <pc:docMk/>
            <pc:sldMk cId="3506571339" sldId="256"/>
            <ac:spMk id="5" creationId="{4018DA44-5E96-4326-B9C1-9AC6AE4780CC}"/>
          </ac:spMkLst>
        </pc:spChg>
        <pc:spChg chg="del">
          <ac:chgData name="Tina Hogan" userId="94b78a3d-59f3-4279-a1ef-6f4ad22d56cf" providerId="ADAL" clId="{5740FAD9-E088-4686-8153-A54863034A20}" dt="2022-11-24T11:56:30.620" v="70" actId="478"/>
          <ac:spMkLst>
            <pc:docMk/>
            <pc:sldMk cId="3506571339" sldId="256"/>
            <ac:spMk id="6" creationId="{1340A1CE-EB55-418F-A7CE-F3950912AF7B}"/>
          </ac:spMkLst>
        </pc:spChg>
        <pc:spChg chg="del">
          <ac:chgData name="Tina Hogan" userId="94b78a3d-59f3-4279-a1ef-6f4ad22d56cf" providerId="ADAL" clId="{5740FAD9-E088-4686-8153-A54863034A20}" dt="2022-11-24T11:57:46.327" v="219" actId="478"/>
          <ac:spMkLst>
            <pc:docMk/>
            <pc:sldMk cId="3506571339" sldId="256"/>
            <ac:spMk id="7" creationId="{29E3FBC4-15C6-4E5E-B688-F417912C6BA6}"/>
          </ac:spMkLst>
        </pc:spChg>
        <pc:spChg chg="mod ord">
          <ac:chgData name="Tina Hogan" userId="94b78a3d-59f3-4279-a1ef-6f4ad22d56cf" providerId="ADAL" clId="{5740FAD9-E088-4686-8153-A54863034A20}" dt="2022-11-24T12:01:14.408" v="350" actId="14100"/>
          <ac:spMkLst>
            <pc:docMk/>
            <pc:sldMk cId="3506571339" sldId="256"/>
            <ac:spMk id="12" creationId="{965CB4BB-E2E7-4F09-B5E5-43C02AAF6CF7}"/>
          </ac:spMkLst>
        </pc:spChg>
        <pc:spChg chg="del">
          <ac:chgData name="Tina Hogan" userId="94b78a3d-59f3-4279-a1ef-6f4ad22d56cf" providerId="ADAL" clId="{5740FAD9-E088-4686-8153-A54863034A20}" dt="2022-11-24T11:58:19.753" v="225" actId="478"/>
          <ac:spMkLst>
            <pc:docMk/>
            <pc:sldMk cId="3506571339" sldId="256"/>
            <ac:spMk id="13" creationId="{A3A4B853-5266-441E-A54A-2795070B79AA}"/>
          </ac:spMkLst>
        </pc:spChg>
        <pc:spChg chg="mod ord">
          <ac:chgData name="Tina Hogan" userId="94b78a3d-59f3-4279-a1ef-6f4ad22d56cf" providerId="ADAL" clId="{5740FAD9-E088-4686-8153-A54863034A20}" dt="2022-11-24T12:03:22.609" v="418" actId="1076"/>
          <ac:spMkLst>
            <pc:docMk/>
            <pc:sldMk cId="3506571339" sldId="256"/>
            <ac:spMk id="14" creationId="{A10223DB-6FD3-49DC-8888-890DF1962DE6}"/>
          </ac:spMkLst>
        </pc:spChg>
        <pc:spChg chg="mod">
          <ac:chgData name="Tina Hogan" userId="94b78a3d-59f3-4279-a1ef-6f4ad22d56cf" providerId="ADAL" clId="{5740FAD9-E088-4686-8153-A54863034A20}" dt="2022-11-24T12:03:30.891" v="420" actId="14100"/>
          <ac:spMkLst>
            <pc:docMk/>
            <pc:sldMk cId="3506571339" sldId="256"/>
            <ac:spMk id="15" creationId="{A6E24D4E-CEAE-4736-9FF5-B6465FAEA231}"/>
          </ac:spMkLst>
        </pc:spChg>
        <pc:spChg chg="add mod">
          <ac:chgData name="Tina Hogan" userId="94b78a3d-59f3-4279-a1ef-6f4ad22d56cf" providerId="ADAL" clId="{5740FAD9-E088-4686-8153-A54863034A20}" dt="2022-11-24T12:01:02.857" v="346" actId="1076"/>
          <ac:spMkLst>
            <pc:docMk/>
            <pc:sldMk cId="3506571339" sldId="256"/>
            <ac:spMk id="17" creationId="{26656E0B-475D-4C8C-AFE9-ACE307371767}"/>
          </ac:spMkLst>
        </pc:spChg>
        <pc:spChg chg="add del mod">
          <ac:chgData name="Tina Hogan" userId="94b78a3d-59f3-4279-a1ef-6f4ad22d56cf" providerId="ADAL" clId="{5740FAD9-E088-4686-8153-A54863034A20}" dt="2022-11-24T11:59:30.489" v="250"/>
          <ac:spMkLst>
            <pc:docMk/>
            <pc:sldMk cId="3506571339" sldId="256"/>
            <ac:spMk id="23" creationId="{DA115C1E-C410-4327-95C1-9A79DF434E9D}"/>
          </ac:spMkLst>
        </pc:spChg>
        <pc:spChg chg="add mod">
          <ac:chgData name="Tina Hogan" userId="94b78a3d-59f3-4279-a1ef-6f4ad22d56cf" providerId="ADAL" clId="{5740FAD9-E088-4686-8153-A54863034A20}" dt="2022-11-24T12:03:53.513" v="446" actId="20577"/>
          <ac:spMkLst>
            <pc:docMk/>
            <pc:sldMk cId="3506571339" sldId="256"/>
            <ac:spMk id="24" creationId="{B908385E-4881-446D-889B-A92A5732CEA4}"/>
          </ac:spMkLst>
        </pc:spChg>
        <pc:picChg chg="del">
          <ac:chgData name="Tina Hogan" userId="94b78a3d-59f3-4279-a1ef-6f4ad22d56cf" providerId="ADAL" clId="{5740FAD9-E088-4686-8153-A54863034A20}" dt="2022-11-24T11:57:38.129" v="216" actId="478"/>
          <ac:picMkLst>
            <pc:docMk/>
            <pc:sldMk cId="3506571339" sldId="256"/>
            <ac:picMk id="9" creationId="{9FE800EE-E0E0-4795-A8FF-EE74468F7EFE}"/>
          </ac:picMkLst>
        </pc:picChg>
        <pc:picChg chg="add del mod">
          <ac:chgData name="Tina Hogan" userId="94b78a3d-59f3-4279-a1ef-6f4ad22d56cf" providerId="ADAL" clId="{5740FAD9-E088-4686-8153-A54863034A20}" dt="2022-11-24T12:00:57.648" v="343" actId="478"/>
          <ac:picMkLst>
            <pc:docMk/>
            <pc:sldMk cId="3506571339" sldId="256"/>
            <ac:picMk id="10" creationId="{626D8580-057A-4A2E-8E63-AFC0A12C01B4}"/>
          </ac:picMkLst>
        </pc:picChg>
        <pc:picChg chg="add mod ord">
          <ac:chgData name="Tina Hogan" userId="94b78a3d-59f3-4279-a1ef-6f4ad22d56cf" providerId="ADAL" clId="{5740FAD9-E088-4686-8153-A54863034A20}" dt="2022-11-24T12:01:05.004" v="347" actId="1076"/>
          <ac:picMkLst>
            <pc:docMk/>
            <pc:sldMk cId="3506571339" sldId="256"/>
            <ac:picMk id="16" creationId="{6BC36CD6-1CAC-486E-86A5-0DB186C54918}"/>
          </ac:picMkLst>
        </pc:picChg>
        <pc:picChg chg="add mod modCrop">
          <ac:chgData name="Tina Hogan" userId="94b78a3d-59f3-4279-a1ef-6f4ad22d56cf" providerId="ADAL" clId="{5740FAD9-E088-4686-8153-A54863034A20}" dt="2022-11-24T12:03:18.764" v="417" actId="1076"/>
          <ac:picMkLst>
            <pc:docMk/>
            <pc:sldMk cId="3506571339" sldId="256"/>
            <ac:picMk id="27" creationId="{ADC729E7-337E-4B4E-A39E-260477EE6FEA}"/>
          </ac:picMkLst>
        </pc:picChg>
        <pc:cxnChg chg="add mod">
          <ac:chgData name="Tina Hogan" userId="94b78a3d-59f3-4279-a1ef-6f4ad22d56cf" providerId="ADAL" clId="{5740FAD9-E088-4686-8153-A54863034A20}" dt="2022-11-24T12:01:48.503" v="387" actId="14100"/>
          <ac:cxnSpMkLst>
            <pc:docMk/>
            <pc:sldMk cId="3506571339" sldId="256"/>
            <ac:cxnSpMk id="19" creationId="{40FFAFD1-A8AD-480B-A99C-D1F980E71E8D}"/>
          </ac:cxnSpMkLst>
        </pc:cxnChg>
        <pc:cxnChg chg="add mod ord">
          <ac:chgData name="Tina Hogan" userId="94b78a3d-59f3-4279-a1ef-6f4ad22d56cf" providerId="ADAL" clId="{5740FAD9-E088-4686-8153-A54863034A20}" dt="2022-11-24T12:03:44.110" v="424" actId="14100"/>
          <ac:cxnSpMkLst>
            <pc:docMk/>
            <pc:sldMk cId="3506571339" sldId="256"/>
            <ac:cxnSpMk id="21" creationId="{839DF2E7-090D-4B7B-BF8E-A07039A367BA}"/>
          </ac:cxnSpMkLst>
        </pc:cxnChg>
      </pc:sldChg>
      <pc:sldChg chg="modSp mod">
        <pc:chgData name="Tina Hogan" userId="94b78a3d-59f3-4279-a1ef-6f4ad22d56cf" providerId="ADAL" clId="{5740FAD9-E088-4686-8153-A54863034A20}" dt="2022-11-24T11:55:09.396" v="36" actId="20577"/>
        <pc:sldMkLst>
          <pc:docMk/>
          <pc:sldMk cId="3851342940" sldId="4300"/>
        </pc:sldMkLst>
        <pc:spChg chg="mod">
          <ac:chgData name="Tina Hogan" userId="94b78a3d-59f3-4279-a1ef-6f4ad22d56cf" providerId="ADAL" clId="{5740FAD9-E088-4686-8153-A54863034A20}" dt="2022-11-24T11:55:09.396" v="36" actId="20577"/>
          <ac:spMkLst>
            <pc:docMk/>
            <pc:sldMk cId="3851342940" sldId="4300"/>
            <ac:spMk id="8" creationId="{29D0116D-AB4A-41D7-A1F0-4EB0AF1F1A12}"/>
          </ac:spMkLst>
        </pc:spChg>
      </pc:sldChg>
      <pc:sldChg chg="modSp add mod">
        <pc:chgData name="Tina Hogan" userId="94b78a3d-59f3-4279-a1ef-6f4ad22d56cf" providerId="ADAL" clId="{5740FAD9-E088-4686-8153-A54863034A20}" dt="2022-11-24T12:59:32.165" v="743" actId="20577"/>
        <pc:sldMkLst>
          <pc:docMk/>
          <pc:sldMk cId="2367696646" sldId="4301"/>
        </pc:sldMkLst>
        <pc:spChg chg="mod">
          <ac:chgData name="Tina Hogan" userId="94b78a3d-59f3-4279-a1ef-6f4ad22d56cf" providerId="ADAL" clId="{5740FAD9-E088-4686-8153-A54863034A20}" dt="2022-11-24T12:59:32.165" v="743" actId="20577"/>
          <ac:spMkLst>
            <pc:docMk/>
            <pc:sldMk cId="2367696646" sldId="4301"/>
            <ac:spMk id="3" creationId="{488829E2-56CC-4DF2-B5E1-CB18E3C80AA8}"/>
          </ac:spMkLst>
        </pc:spChg>
      </pc:sldChg>
      <pc:sldChg chg="addSp delSp modSp add mod">
        <pc:chgData name="Tina Hogan" userId="94b78a3d-59f3-4279-a1ef-6f4ad22d56cf" providerId="ADAL" clId="{5740FAD9-E088-4686-8153-A54863034A20}" dt="2022-11-24T12:58:47.974" v="739" actId="14100"/>
        <pc:sldMkLst>
          <pc:docMk/>
          <pc:sldMk cId="1245560952" sldId="4302"/>
        </pc:sldMkLst>
        <pc:spChg chg="mod">
          <ac:chgData name="Tina Hogan" userId="94b78a3d-59f3-4279-a1ef-6f4ad22d56cf" providerId="ADAL" clId="{5740FAD9-E088-4686-8153-A54863034A20}" dt="2022-11-24T12:57:19.846" v="660" actId="1076"/>
          <ac:spMkLst>
            <pc:docMk/>
            <pc:sldMk cId="1245560952" sldId="4302"/>
            <ac:spMk id="4" creationId="{CA98C48F-49D2-4224-8587-F39E36ACF201}"/>
          </ac:spMkLst>
        </pc:spChg>
        <pc:spChg chg="add mod">
          <ac:chgData name="Tina Hogan" userId="94b78a3d-59f3-4279-a1ef-6f4ad22d56cf" providerId="ADAL" clId="{5740FAD9-E088-4686-8153-A54863034A20}" dt="2022-11-24T12:54:56.910" v="640" actId="14100"/>
          <ac:spMkLst>
            <pc:docMk/>
            <pc:sldMk cId="1245560952" sldId="4302"/>
            <ac:spMk id="7" creationId="{3015E40E-F952-4D1C-923D-7F7B6BA377D4}"/>
          </ac:spMkLst>
        </pc:spChg>
        <pc:spChg chg="add mod">
          <ac:chgData name="Tina Hogan" userId="94b78a3d-59f3-4279-a1ef-6f4ad22d56cf" providerId="ADAL" clId="{5740FAD9-E088-4686-8153-A54863034A20}" dt="2022-11-24T12:58:38.845" v="736" actId="122"/>
          <ac:spMkLst>
            <pc:docMk/>
            <pc:sldMk cId="1245560952" sldId="4302"/>
            <ac:spMk id="10" creationId="{C36C77DB-7BBE-4B51-B5FB-364E6F2DC860}"/>
          </ac:spMkLst>
        </pc:spChg>
        <pc:spChg chg="del">
          <ac:chgData name="Tina Hogan" userId="94b78a3d-59f3-4279-a1ef-6f4ad22d56cf" providerId="ADAL" clId="{5740FAD9-E088-4686-8153-A54863034A20}" dt="2022-11-24T12:04:20.541" v="452" actId="478"/>
          <ac:spMkLst>
            <pc:docMk/>
            <pc:sldMk cId="1245560952" sldId="4302"/>
            <ac:spMk id="12" creationId="{965CB4BB-E2E7-4F09-B5E5-43C02AAF6CF7}"/>
          </ac:spMkLst>
        </pc:spChg>
        <pc:spChg chg="mod ord">
          <ac:chgData name="Tina Hogan" userId="94b78a3d-59f3-4279-a1ef-6f4ad22d56cf" providerId="ADAL" clId="{5740FAD9-E088-4686-8153-A54863034A20}" dt="2022-11-24T12:05:16.747" v="473" actId="14100"/>
          <ac:spMkLst>
            <pc:docMk/>
            <pc:sldMk cId="1245560952" sldId="4302"/>
            <ac:spMk id="14" creationId="{A10223DB-6FD3-49DC-8888-890DF1962DE6}"/>
          </ac:spMkLst>
        </pc:spChg>
        <pc:spChg chg="mod">
          <ac:chgData name="Tina Hogan" userId="94b78a3d-59f3-4279-a1ef-6f4ad22d56cf" providerId="ADAL" clId="{5740FAD9-E088-4686-8153-A54863034A20}" dt="2022-11-24T12:05:06.534" v="469" actId="14100"/>
          <ac:spMkLst>
            <pc:docMk/>
            <pc:sldMk cId="1245560952" sldId="4302"/>
            <ac:spMk id="15" creationId="{A6E24D4E-CEAE-4736-9FF5-B6465FAEA231}"/>
          </ac:spMkLst>
        </pc:spChg>
        <pc:spChg chg="del">
          <ac:chgData name="Tina Hogan" userId="94b78a3d-59f3-4279-a1ef-6f4ad22d56cf" providerId="ADAL" clId="{5740FAD9-E088-4686-8153-A54863034A20}" dt="2022-11-24T12:04:19.797" v="451" actId="478"/>
          <ac:spMkLst>
            <pc:docMk/>
            <pc:sldMk cId="1245560952" sldId="4302"/>
            <ac:spMk id="17" creationId="{26656E0B-475D-4C8C-AFE9-ACE307371767}"/>
          </ac:spMkLst>
        </pc:spChg>
        <pc:spChg chg="add mod">
          <ac:chgData name="Tina Hogan" userId="94b78a3d-59f3-4279-a1ef-6f4ad22d56cf" providerId="ADAL" clId="{5740FAD9-E088-4686-8153-A54863034A20}" dt="2022-11-24T12:55:54.689" v="654" actId="14100"/>
          <ac:spMkLst>
            <pc:docMk/>
            <pc:sldMk cId="1245560952" sldId="4302"/>
            <ac:spMk id="18" creationId="{B174946E-5EF4-4873-B333-3A9B78FFF91B}"/>
          </ac:spMkLst>
        </pc:spChg>
        <pc:spChg chg="add mod">
          <ac:chgData name="Tina Hogan" userId="94b78a3d-59f3-4279-a1ef-6f4ad22d56cf" providerId="ADAL" clId="{5740FAD9-E088-4686-8153-A54863034A20}" dt="2022-11-24T12:55:43.970" v="651" actId="14100"/>
          <ac:spMkLst>
            <pc:docMk/>
            <pc:sldMk cId="1245560952" sldId="4302"/>
            <ac:spMk id="20" creationId="{395416F1-699E-45AC-BBD4-E709D90087DC}"/>
          </ac:spMkLst>
        </pc:spChg>
        <pc:spChg chg="add mod">
          <ac:chgData name="Tina Hogan" userId="94b78a3d-59f3-4279-a1ef-6f4ad22d56cf" providerId="ADAL" clId="{5740FAD9-E088-4686-8153-A54863034A20}" dt="2022-11-24T12:53:08.520" v="501" actId="14100"/>
          <ac:spMkLst>
            <pc:docMk/>
            <pc:sldMk cId="1245560952" sldId="4302"/>
            <ac:spMk id="22" creationId="{9E96977D-8B3C-46E7-A935-09248FD8E55C}"/>
          </ac:spMkLst>
        </pc:spChg>
        <pc:spChg chg="add mod">
          <ac:chgData name="Tina Hogan" userId="94b78a3d-59f3-4279-a1ef-6f4ad22d56cf" providerId="ADAL" clId="{5740FAD9-E088-4686-8153-A54863034A20}" dt="2022-11-24T12:55:52.414" v="653" actId="14100"/>
          <ac:spMkLst>
            <pc:docMk/>
            <pc:sldMk cId="1245560952" sldId="4302"/>
            <ac:spMk id="23" creationId="{390142FB-38DD-477E-8C70-040C0E62E505}"/>
          </ac:spMkLst>
        </pc:spChg>
        <pc:spChg chg="del">
          <ac:chgData name="Tina Hogan" userId="94b78a3d-59f3-4279-a1ef-6f4ad22d56cf" providerId="ADAL" clId="{5740FAD9-E088-4686-8153-A54863034A20}" dt="2022-11-24T12:04:23.172" v="454" actId="478"/>
          <ac:spMkLst>
            <pc:docMk/>
            <pc:sldMk cId="1245560952" sldId="4302"/>
            <ac:spMk id="24" creationId="{B908385E-4881-446D-889B-A92A5732CEA4}"/>
          </ac:spMkLst>
        </pc:spChg>
        <pc:spChg chg="add mod">
          <ac:chgData name="Tina Hogan" userId="94b78a3d-59f3-4279-a1ef-6f4ad22d56cf" providerId="ADAL" clId="{5740FAD9-E088-4686-8153-A54863034A20}" dt="2022-11-24T12:55:49.115" v="652" actId="14100"/>
          <ac:spMkLst>
            <pc:docMk/>
            <pc:sldMk cId="1245560952" sldId="4302"/>
            <ac:spMk id="25" creationId="{DC7F1AEC-FF7E-433B-8533-8C6B0CF4975E}"/>
          </ac:spMkLst>
        </pc:spChg>
        <pc:spChg chg="add mod">
          <ac:chgData name="Tina Hogan" userId="94b78a3d-59f3-4279-a1ef-6f4ad22d56cf" providerId="ADAL" clId="{5740FAD9-E088-4686-8153-A54863034A20}" dt="2022-11-24T12:56:50.672" v="658" actId="14100"/>
          <ac:spMkLst>
            <pc:docMk/>
            <pc:sldMk cId="1245560952" sldId="4302"/>
            <ac:spMk id="26" creationId="{88D92EDD-6F83-45EF-A75E-CCAF15910C34}"/>
          </ac:spMkLst>
        </pc:spChg>
        <pc:spChg chg="add mod">
          <ac:chgData name="Tina Hogan" userId="94b78a3d-59f3-4279-a1ef-6f4ad22d56cf" providerId="ADAL" clId="{5740FAD9-E088-4686-8153-A54863034A20}" dt="2022-11-24T12:57:46.620" v="672" actId="14100"/>
          <ac:spMkLst>
            <pc:docMk/>
            <pc:sldMk cId="1245560952" sldId="4302"/>
            <ac:spMk id="28" creationId="{8FBACED9-C510-4206-BED5-943F789A8715}"/>
          </ac:spMkLst>
        </pc:spChg>
        <pc:picChg chg="add mod">
          <ac:chgData name="Tina Hogan" userId="94b78a3d-59f3-4279-a1ef-6f4ad22d56cf" providerId="ADAL" clId="{5740FAD9-E088-4686-8153-A54863034A20}" dt="2022-11-24T12:55:26.528" v="647" actId="1076"/>
          <ac:picMkLst>
            <pc:docMk/>
            <pc:sldMk cId="1245560952" sldId="4302"/>
            <ac:picMk id="6" creationId="{C278014E-7056-4E4F-8633-677A8B026C7A}"/>
          </ac:picMkLst>
        </pc:picChg>
        <pc:picChg chg="del">
          <ac:chgData name="Tina Hogan" userId="94b78a3d-59f3-4279-a1ef-6f4ad22d56cf" providerId="ADAL" clId="{5740FAD9-E088-4686-8153-A54863034A20}" dt="2022-11-24T12:04:17.791" v="450" actId="478"/>
          <ac:picMkLst>
            <pc:docMk/>
            <pc:sldMk cId="1245560952" sldId="4302"/>
            <ac:picMk id="16" creationId="{6BC36CD6-1CAC-486E-86A5-0DB186C54918}"/>
          </ac:picMkLst>
        </pc:picChg>
        <pc:picChg chg="del">
          <ac:chgData name="Tina Hogan" userId="94b78a3d-59f3-4279-a1ef-6f4ad22d56cf" providerId="ADAL" clId="{5740FAD9-E088-4686-8153-A54863034A20}" dt="2022-11-24T12:04:24.354" v="455" actId="478"/>
          <ac:picMkLst>
            <pc:docMk/>
            <pc:sldMk cId="1245560952" sldId="4302"/>
            <ac:picMk id="27" creationId="{ADC729E7-337E-4B4E-A39E-260477EE6FEA}"/>
          </ac:picMkLst>
        </pc:picChg>
        <pc:cxnChg chg="del mod">
          <ac:chgData name="Tina Hogan" userId="94b78a3d-59f3-4279-a1ef-6f4ad22d56cf" providerId="ADAL" clId="{5740FAD9-E088-4686-8153-A54863034A20}" dt="2022-11-24T12:04:21.468" v="453" actId="478"/>
          <ac:cxnSpMkLst>
            <pc:docMk/>
            <pc:sldMk cId="1245560952" sldId="4302"/>
            <ac:cxnSpMk id="19" creationId="{40FFAFD1-A8AD-480B-A99C-D1F980E71E8D}"/>
          </ac:cxnSpMkLst>
        </pc:cxnChg>
        <pc:cxnChg chg="mod ord">
          <ac:chgData name="Tina Hogan" userId="94b78a3d-59f3-4279-a1ef-6f4ad22d56cf" providerId="ADAL" clId="{5740FAD9-E088-4686-8153-A54863034A20}" dt="2022-11-24T12:55:29.146" v="649" actId="14100"/>
          <ac:cxnSpMkLst>
            <pc:docMk/>
            <pc:sldMk cId="1245560952" sldId="4302"/>
            <ac:cxnSpMk id="21" creationId="{839DF2E7-090D-4B7B-BF8E-A07039A367BA}"/>
          </ac:cxnSpMkLst>
        </pc:cxnChg>
        <pc:cxnChg chg="add mod">
          <ac:chgData name="Tina Hogan" userId="94b78a3d-59f3-4279-a1ef-6f4ad22d56cf" providerId="ADAL" clId="{5740FAD9-E088-4686-8153-A54863034A20}" dt="2022-11-24T12:58:47.974" v="739" actId="14100"/>
          <ac:cxnSpMkLst>
            <pc:docMk/>
            <pc:sldMk cId="1245560952" sldId="4302"/>
            <ac:cxnSpMk id="29" creationId="{4E13CDD3-47FD-4173-8510-39A2C2C20573}"/>
          </ac:cxnSpMkLst>
        </pc:cxnChg>
        <pc:cxnChg chg="add mod">
          <ac:chgData name="Tina Hogan" userId="94b78a3d-59f3-4279-a1ef-6f4ad22d56cf" providerId="ADAL" clId="{5740FAD9-E088-4686-8153-A54863034A20}" dt="2022-11-24T12:58:42.784" v="737" actId="14100"/>
          <ac:cxnSpMkLst>
            <pc:docMk/>
            <pc:sldMk cId="1245560952" sldId="4302"/>
            <ac:cxnSpMk id="30" creationId="{5C512E30-7CEA-4F7A-BC43-9EBF85CEDA45}"/>
          </ac:cxnSpMkLst>
        </pc:cxnChg>
      </pc:sldChg>
      <pc:sldChg chg="delSp modSp add mod ord">
        <pc:chgData name="Tina Hogan" userId="94b78a3d-59f3-4279-a1ef-6f4ad22d56cf" providerId="ADAL" clId="{5740FAD9-E088-4686-8153-A54863034A20}" dt="2022-11-24T13:28:44.131" v="1020" actId="14100"/>
        <pc:sldMkLst>
          <pc:docMk/>
          <pc:sldMk cId="1800794712" sldId="4303"/>
        </pc:sldMkLst>
        <pc:spChg chg="mod">
          <ac:chgData name="Tina Hogan" userId="94b78a3d-59f3-4279-a1ef-6f4ad22d56cf" providerId="ADAL" clId="{5740FAD9-E088-4686-8153-A54863034A20}" dt="2022-11-24T12:59:43.711" v="754" actId="313"/>
          <ac:spMkLst>
            <pc:docMk/>
            <pc:sldMk cId="1800794712" sldId="4303"/>
            <ac:spMk id="3" creationId="{488829E2-56CC-4DF2-B5E1-CB18E3C80AA8}"/>
          </ac:spMkLst>
        </pc:spChg>
        <pc:spChg chg="mod">
          <ac:chgData name="Tina Hogan" userId="94b78a3d-59f3-4279-a1ef-6f4ad22d56cf" providerId="ADAL" clId="{5740FAD9-E088-4686-8153-A54863034A20}" dt="2022-11-24T13:28:44.131" v="1020" actId="14100"/>
          <ac:spMkLst>
            <pc:docMk/>
            <pc:sldMk cId="1800794712" sldId="4303"/>
            <ac:spMk id="4" creationId="{CA98C48F-49D2-4224-8587-F39E36ACF201}"/>
          </ac:spMkLst>
        </pc:spChg>
        <pc:spChg chg="del">
          <ac:chgData name="Tina Hogan" userId="94b78a3d-59f3-4279-a1ef-6f4ad22d56cf" providerId="ADAL" clId="{5740FAD9-E088-4686-8153-A54863034A20}" dt="2022-11-24T12:59:52.122" v="762" actId="478"/>
          <ac:spMkLst>
            <pc:docMk/>
            <pc:sldMk cId="1800794712" sldId="4303"/>
            <ac:spMk id="12" creationId="{965CB4BB-E2E7-4F09-B5E5-43C02AAF6CF7}"/>
          </ac:spMkLst>
        </pc:spChg>
        <pc:spChg chg="del">
          <ac:chgData name="Tina Hogan" userId="94b78a3d-59f3-4279-a1ef-6f4ad22d56cf" providerId="ADAL" clId="{5740FAD9-E088-4686-8153-A54863034A20}" dt="2022-11-24T12:59:47.939" v="757" actId="478"/>
          <ac:spMkLst>
            <pc:docMk/>
            <pc:sldMk cId="1800794712" sldId="4303"/>
            <ac:spMk id="14" creationId="{A10223DB-6FD3-49DC-8888-890DF1962DE6}"/>
          </ac:spMkLst>
        </pc:spChg>
        <pc:spChg chg="del">
          <ac:chgData name="Tina Hogan" userId="94b78a3d-59f3-4279-a1ef-6f4ad22d56cf" providerId="ADAL" clId="{5740FAD9-E088-4686-8153-A54863034A20}" dt="2022-11-24T12:59:46.109" v="755" actId="478"/>
          <ac:spMkLst>
            <pc:docMk/>
            <pc:sldMk cId="1800794712" sldId="4303"/>
            <ac:spMk id="15" creationId="{A6E24D4E-CEAE-4736-9FF5-B6465FAEA231}"/>
          </ac:spMkLst>
        </pc:spChg>
        <pc:spChg chg="del">
          <ac:chgData name="Tina Hogan" userId="94b78a3d-59f3-4279-a1ef-6f4ad22d56cf" providerId="ADAL" clId="{5740FAD9-E088-4686-8153-A54863034A20}" dt="2022-11-24T12:59:51.300" v="761" actId="478"/>
          <ac:spMkLst>
            <pc:docMk/>
            <pc:sldMk cId="1800794712" sldId="4303"/>
            <ac:spMk id="17" creationId="{26656E0B-475D-4C8C-AFE9-ACE307371767}"/>
          </ac:spMkLst>
        </pc:spChg>
        <pc:spChg chg="del">
          <ac:chgData name="Tina Hogan" userId="94b78a3d-59f3-4279-a1ef-6f4ad22d56cf" providerId="ADAL" clId="{5740FAD9-E088-4686-8153-A54863034A20}" dt="2022-11-24T13:27:53.129" v="908" actId="478"/>
          <ac:spMkLst>
            <pc:docMk/>
            <pc:sldMk cId="1800794712" sldId="4303"/>
            <ac:spMk id="24" creationId="{B908385E-4881-446D-889B-A92A5732CEA4}"/>
          </ac:spMkLst>
        </pc:spChg>
        <pc:picChg chg="del">
          <ac:chgData name="Tina Hogan" userId="94b78a3d-59f3-4279-a1ef-6f4ad22d56cf" providerId="ADAL" clId="{5740FAD9-E088-4686-8153-A54863034A20}" dt="2022-11-24T12:59:46.674" v="756" actId="478"/>
          <ac:picMkLst>
            <pc:docMk/>
            <pc:sldMk cId="1800794712" sldId="4303"/>
            <ac:picMk id="10" creationId="{626D8580-057A-4A2E-8E63-AFC0A12C01B4}"/>
          </ac:picMkLst>
        </pc:picChg>
        <pc:picChg chg="del">
          <ac:chgData name="Tina Hogan" userId="94b78a3d-59f3-4279-a1ef-6f4ad22d56cf" providerId="ADAL" clId="{5740FAD9-E088-4686-8153-A54863034A20}" dt="2022-11-24T12:59:50.683" v="760" actId="478"/>
          <ac:picMkLst>
            <pc:docMk/>
            <pc:sldMk cId="1800794712" sldId="4303"/>
            <ac:picMk id="16" creationId="{6BC36CD6-1CAC-486E-86A5-0DB186C54918}"/>
          </ac:picMkLst>
        </pc:picChg>
        <pc:cxnChg chg="del">
          <ac:chgData name="Tina Hogan" userId="94b78a3d-59f3-4279-a1ef-6f4ad22d56cf" providerId="ADAL" clId="{5740FAD9-E088-4686-8153-A54863034A20}" dt="2022-11-24T12:59:50.018" v="759" actId="478"/>
          <ac:cxnSpMkLst>
            <pc:docMk/>
            <pc:sldMk cId="1800794712" sldId="4303"/>
            <ac:cxnSpMk id="19" creationId="{40FFAFD1-A8AD-480B-A99C-D1F980E71E8D}"/>
          </ac:cxnSpMkLst>
        </pc:cxnChg>
        <pc:cxnChg chg="del">
          <ac:chgData name="Tina Hogan" userId="94b78a3d-59f3-4279-a1ef-6f4ad22d56cf" providerId="ADAL" clId="{5740FAD9-E088-4686-8153-A54863034A20}" dt="2022-11-24T12:59:48.694" v="758" actId="478"/>
          <ac:cxnSpMkLst>
            <pc:docMk/>
            <pc:sldMk cId="1800794712" sldId="4303"/>
            <ac:cxnSpMk id="21" creationId="{839DF2E7-090D-4B7B-BF8E-A07039A367BA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3F7C6A-EBE0-4330-8CAE-329A1A4609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C00BC9-2535-4A13-820D-65C0915935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D5404-4474-42E3-A1B3-F514807479B2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28053-5CCD-407B-A44A-039BF19773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070F95-BEB0-4070-9351-3B476D401D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8003E-F6FD-4072-AB12-8E935A4EFA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55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BA69F-8434-421B-9DFB-2C901B945573}" type="datetimeFigureOut">
              <a:rPr lang="en-GB" smtClean="0"/>
              <a:t>24/11/2022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5B119-3D3D-4B4C-A882-65BD6A805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623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D41C-4B88-4C00-8068-A7EDD5B1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268E3-85E4-41B9-946F-F3B7610D6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A3B9-12C6-49B1-8DC6-82549F8B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4C9DE45-037C-4E5D-90F2-ECEA68B69228}" type="datetime1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0C11-24BD-413E-A044-409121B3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D550A-A20B-4F89-B8F3-77EB1FA4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7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BE40B-388A-47F2-9F30-402213A5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162457-1335-43A9-8E76-3A5523D9E1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301D-894C-49F6-B80E-8882701A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BB54C6-E302-4644-B10A-B1E753C59C17}" type="datetime1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5633D-766F-48D1-A7D2-BEDC292C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3F2-D4E4-496E-91D3-2FAA1AD7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90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8090C-825A-4E98-B106-69055C51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5E3B5-63EB-4984-88C7-B61A77A07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C3049-44D0-44A7-B5C8-6E95A56D8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C9E007E-1945-47EB-A105-47C64D54E951}" type="datetime1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5E7E-4492-415C-B06C-0BD6CCA0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99EC8-C7B6-4A8B-B719-03DB9B80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358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9F8C1F1-98F2-4E3F-B518-B1911C38ED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6783616" y="2826934"/>
            <a:ext cx="8122923" cy="172229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03AF0D9-25F6-4A06-A818-68653AC909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9850" y="722093"/>
            <a:ext cx="7212291" cy="785715"/>
          </a:xfrm>
        </p:spPr>
        <p:txBody>
          <a:bodyPr lIns="0" tIns="0" rIns="0" bIns="0" anchor="t">
            <a:noAutofit/>
          </a:bodyPr>
          <a:lstStyle>
            <a:lvl1pPr>
              <a:defRPr sz="3200" b="1" i="0">
                <a:solidFill>
                  <a:srgbClr val="2D979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/>
              <a:t>CLICK TO EDIT TITLE STYLE IN CAPS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FDF8E2-7CC6-44F3-A94C-DACED8ECD7E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9850" y="2202101"/>
            <a:ext cx="7212291" cy="3423152"/>
          </a:xfrm>
        </p:spPr>
        <p:txBody>
          <a:bodyPr lIns="0" tIns="0" rIns="0" bIns="0">
            <a:noAutofit/>
          </a:bodyPr>
          <a:lstStyle>
            <a:lvl1pPr>
              <a:buClr>
                <a:srgbClr val="2D979F"/>
              </a:buClr>
              <a:defRPr sz="2000">
                <a:solidFill>
                  <a:srgbClr val="59676D"/>
                </a:solidFill>
              </a:defRPr>
            </a:lvl1pPr>
            <a:lvl2pPr>
              <a:buClr>
                <a:srgbClr val="2D979F"/>
              </a:buClr>
              <a:defRPr sz="1600">
                <a:solidFill>
                  <a:srgbClr val="59676D"/>
                </a:solidFill>
              </a:defRPr>
            </a:lvl2pPr>
            <a:lvl3pPr>
              <a:buClr>
                <a:srgbClr val="2D979F"/>
              </a:buClr>
              <a:defRPr sz="1400">
                <a:solidFill>
                  <a:srgbClr val="59676D"/>
                </a:solidFill>
              </a:defRPr>
            </a:lvl3pPr>
            <a:lvl4pPr>
              <a:buClr>
                <a:srgbClr val="2D979F"/>
              </a:buClr>
              <a:defRPr sz="1200">
                <a:solidFill>
                  <a:srgbClr val="59676D"/>
                </a:solidFill>
              </a:defRPr>
            </a:lvl4pPr>
            <a:lvl5pPr>
              <a:buClr>
                <a:srgbClr val="2D979F"/>
              </a:buClr>
              <a:defRPr sz="1200">
                <a:solidFill>
                  <a:srgbClr val="59676D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4098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79AE33F7-CA58-4C1F-8C96-E5BBE1F855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6319546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55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DA58D-91F1-4BA5-8690-99069313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82C5-5BA2-4467-BB3F-9FDED4BAD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A5921C-CF72-4BE2-A112-EA843FD41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2429F-6AC5-4047-A4DB-624E2699C2AE}" type="datetime1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F45FB-9BD9-4292-852B-AC379C63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84C7E-8182-4A3B-AB8D-7909D561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04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31986-1B7C-4C2E-B4E6-02F40EC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D36BB-5433-4477-B075-80EA330DD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5ED36-FC48-498F-BB93-3F8BBDE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8441DA-F3DD-4AC4-BFF8-E5BB4F6A7C69}" type="datetime1">
              <a:rPr lang="en-GB" smtClean="0"/>
              <a:t>24/11/2022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F566F-E69F-4EA6-B56B-1DFCD7C58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6453D-5B48-489D-80A4-C2CCF674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514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A7F7-E09B-4363-9826-488A7AA9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203DD-0704-40BB-A470-BD289CE85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7ADC4-E7C4-472C-AF9A-CAD059907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6A04F-9CFC-45D4-BD49-FFDAF041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D9CCEE-4767-4C7F-A4A0-9878CE1D4ADA}" type="datetime1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5BC46-C820-46EA-8731-89A26AE2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B4DB0B-BDE4-44BC-89F1-2A589898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12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F14B-CBFC-4508-8D4F-9884C63B0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B9FC8-626E-478E-8442-CEB0A4038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838E50-EE04-4064-BE34-502BB3008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CD2B1B-8509-4FD6-B8BE-2562C7396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0DDF0-FC38-473E-8928-4EF90D17E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91CA1-8B42-44E5-9494-4A67AA80C3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53A21-DBDE-4C49-A2EA-F8562BA7314D}" type="datetime1">
              <a:rPr lang="en-GB" smtClean="0"/>
              <a:t>24/11/2022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0AF55B-AD00-4365-ADD4-12C332011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0CBF01-F049-42FE-B3B4-C5E8695D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50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E2B7-C659-49CD-AE7B-4C1032908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3C43F-088A-480A-A357-553919D24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603CE36-EFD4-4964-88CA-F71315190EF3}" type="datetime1">
              <a:rPr lang="en-GB" smtClean="0"/>
              <a:t>24/11/2022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23D94-BB7F-47F0-A7C1-7DEC224C6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33FA3-20B0-41E2-9E5A-0E1E6388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92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8B2A12-A936-4401-8F85-086F3DDE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5F1A4B-4066-4215-AAFA-568833938D10}" type="datetime1">
              <a:rPr lang="en-GB" smtClean="0"/>
              <a:t>24/11/2022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29DFF-869E-4B27-9D0C-804D7D823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762C2-9CC8-4191-8B6E-B213480C6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76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D475E-83FC-4749-BC6A-4787CC483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919D-6C22-453E-9C06-225551F8F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3C94-172C-4B13-B825-23FB461DF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22260-9C2C-46EE-B1E3-77363D9FAC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5BCCF3-38B7-4328-B04C-4C842F70A177}" type="datetime1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46A6F-4F93-4AD2-B14E-466631F2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5F55D-1891-4D6C-A106-A03873EC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16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1C01C-115A-4462-AF3B-C1C381CBB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CE59F7-A40F-4BFA-9ECD-451AFCD507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B18BA-CEC2-4D27-9C10-17CD0D68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21537-F585-4465-B4FD-E04B5BEF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1438E2-AAD3-4BD3-A807-6D23A7E78C22}" type="datetime1">
              <a:rPr lang="en-GB" smtClean="0"/>
              <a:t>24/11/2022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7AAFC-49B9-489A-8997-2BF185B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2DCB2-A63A-4374-99B6-1FE85EA6F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6F0C9F74-ED7C-44EF-9CFC-67AAF3EFA2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71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docshape13">
            <a:extLst>
              <a:ext uri="{FF2B5EF4-FFF2-40B4-BE49-F238E27FC236}">
                <a16:creationId xmlns:a16="http://schemas.microsoft.com/office/drawing/2014/main" id="{AEEE2F01-62B5-4179-A7B7-2F6C5620236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ocshape12">
            <a:extLst>
              <a:ext uri="{FF2B5EF4-FFF2-40B4-BE49-F238E27FC236}">
                <a16:creationId xmlns:a16="http://schemas.microsoft.com/office/drawing/2014/main" id="{A50E92F1-E13C-4CF3-896C-FDE0FCA2741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15" name="docshape11">
            <a:extLst>
              <a:ext uri="{FF2B5EF4-FFF2-40B4-BE49-F238E27FC236}">
                <a16:creationId xmlns:a16="http://schemas.microsoft.com/office/drawing/2014/main" id="{4FFCEA0E-D24D-4E6F-9B5E-5235DEF61408}"/>
              </a:ext>
            </a:extLst>
          </p:cNvPr>
          <p:cNvSpPr>
            <a:spLocks/>
          </p:cNvSpPr>
          <p:nvPr/>
        </p:nvSpPr>
        <p:spPr bwMode="auto">
          <a:xfrm>
            <a:off x="0" y="5667375"/>
            <a:ext cx="1247775" cy="119062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pic>
        <p:nvPicPr>
          <p:cNvPr id="16" name="docshape2">
            <a:extLst>
              <a:ext uri="{FF2B5EF4-FFF2-40B4-BE49-F238E27FC236}">
                <a16:creationId xmlns:a16="http://schemas.microsoft.com/office/drawing/2014/main" id="{5AABA26F-D4F8-4DB0-AD48-A09FA3DF4F58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401766" y="3067763"/>
            <a:ext cx="3638391" cy="394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69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DB93B-F3B0-4585-98C5-9AA899475B6D}"/>
              </a:ext>
            </a:extLst>
          </p:cNvPr>
          <p:cNvSpPr/>
          <p:nvPr/>
        </p:nvSpPr>
        <p:spPr>
          <a:xfrm>
            <a:off x="3879295" y="3790765"/>
            <a:ext cx="4048218" cy="4083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FEC902-61B7-4018-9285-6BE53EA02B46}"/>
              </a:ext>
            </a:extLst>
          </p:cNvPr>
          <p:cNvSpPr/>
          <p:nvPr/>
        </p:nvSpPr>
        <p:spPr>
          <a:xfrm>
            <a:off x="7874000" y="3835399"/>
            <a:ext cx="241300" cy="3113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9FE6E1-3013-455F-8503-CE6759A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" y="0"/>
            <a:ext cx="12190138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D19100C-B8E1-4B39-92FD-22351752AA17}"/>
              </a:ext>
            </a:extLst>
          </p:cNvPr>
          <p:cNvSpPr txBox="1"/>
          <p:nvPr/>
        </p:nvSpPr>
        <p:spPr>
          <a:xfrm>
            <a:off x="3710482" y="2579627"/>
            <a:ext cx="5081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AGENCY</a:t>
            </a:r>
          </a:p>
          <a:p>
            <a:pPr algn="ctr"/>
            <a:r>
              <a:rPr lang="en-GB" sz="4000"/>
              <a:t>“HOW TO DO GUIDE”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74DAC-AD11-46AF-AFD6-54DC0B58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7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15E359-CB4C-486E-9D5B-AA0CB31B0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0425" y="28428"/>
            <a:ext cx="8791575" cy="6829571"/>
          </a:xfrm>
          <a:prstGeom prst="rect">
            <a:avLst/>
          </a:prstGeom>
        </p:spPr>
      </p:pic>
      <p:pic>
        <p:nvPicPr>
          <p:cNvPr id="2" name="docshape13">
            <a:extLst>
              <a:ext uri="{FF2B5EF4-FFF2-40B4-BE49-F238E27FC236}">
                <a16:creationId xmlns:a16="http://schemas.microsoft.com/office/drawing/2014/main" id="{606434B6-4744-4D24-ACEF-38D9588E6A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670" y="0"/>
            <a:ext cx="2259330" cy="61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ocshape12">
            <a:extLst>
              <a:ext uri="{FF2B5EF4-FFF2-40B4-BE49-F238E27FC236}">
                <a16:creationId xmlns:a16="http://schemas.microsoft.com/office/drawing/2014/main" id="{0071228A-C897-451B-A4A3-A1733F7CC6C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115550" y="600709"/>
            <a:ext cx="1907857" cy="45719"/>
          </a:xfrm>
          <a:prstGeom prst="rect">
            <a:avLst/>
          </a:prstGeom>
          <a:solidFill>
            <a:srgbClr val="25B0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4" name="docshape11">
            <a:extLst>
              <a:ext uri="{FF2B5EF4-FFF2-40B4-BE49-F238E27FC236}">
                <a16:creationId xmlns:a16="http://schemas.microsoft.com/office/drawing/2014/main" id="{A264006D-513C-49EA-A23B-6F896B2A0F1F}"/>
              </a:ext>
            </a:extLst>
          </p:cNvPr>
          <p:cNvSpPr>
            <a:spLocks/>
          </p:cNvSpPr>
          <p:nvPr/>
        </p:nvSpPr>
        <p:spPr bwMode="auto">
          <a:xfrm>
            <a:off x="0" y="1533525"/>
            <a:ext cx="5267325" cy="5324475"/>
          </a:xfrm>
          <a:custGeom>
            <a:avLst/>
            <a:gdLst>
              <a:gd name="T0" fmla="*/ 0 w 5013"/>
              <a:gd name="T1" fmla="+- 0 16845 11832"/>
              <a:gd name="T2" fmla="*/ 16845 h 5013"/>
              <a:gd name="T3" fmla="*/ 0 w 5013"/>
              <a:gd name="T4" fmla="+- 0 11832 11832"/>
              <a:gd name="T5" fmla="*/ 11832 h 5013"/>
              <a:gd name="T6" fmla="*/ 5013 w 5013"/>
              <a:gd name="T7" fmla="+- 0 16845 11832"/>
              <a:gd name="T8" fmla="*/ 16845 h 5013"/>
              <a:gd name="T9" fmla="*/ 0 w 5013"/>
              <a:gd name="T10" fmla="+- 0 16845 11832"/>
              <a:gd name="T11" fmla="*/ 16845 h 501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5013" h="5013">
                <a:moveTo>
                  <a:pt x="0" y="5013"/>
                </a:moveTo>
                <a:lnTo>
                  <a:pt x="0" y="0"/>
                </a:lnTo>
                <a:lnTo>
                  <a:pt x="5013" y="5013"/>
                </a:lnTo>
                <a:lnTo>
                  <a:pt x="0" y="5013"/>
                </a:lnTo>
                <a:close/>
              </a:path>
            </a:pathLst>
          </a:custGeom>
          <a:solidFill>
            <a:srgbClr val="007C91">
              <a:alpha val="3098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0116D-AB4A-41D7-A1F0-4EB0AF1F1A12}"/>
              </a:ext>
            </a:extLst>
          </p:cNvPr>
          <p:cNvSpPr txBox="1"/>
          <p:nvPr/>
        </p:nvSpPr>
        <p:spPr>
          <a:xfrm>
            <a:off x="2220024" y="2252615"/>
            <a:ext cx="609460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dirty="0"/>
              <a:t>INVITING A CLIENT USER</a:t>
            </a:r>
            <a:endParaRPr lang="en-GB" sz="4800" b="1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24558E-51E1-4C27-8FB1-FA178719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C9F74-ED7C-44EF-9CFC-67AAF3EFA2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34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6E24D4E-CEAE-4736-9FF5-B6465FAEA231}"/>
              </a:ext>
            </a:extLst>
          </p:cNvPr>
          <p:cNvSpPr/>
          <p:nvPr/>
        </p:nvSpPr>
        <p:spPr>
          <a:xfrm>
            <a:off x="620275" y="1751141"/>
            <a:ext cx="5061433" cy="167785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652244" y="186911"/>
            <a:ext cx="60946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92D050"/>
                </a:solidFill>
              </a:rPr>
              <a:t>How Do I Invite A Client As A User?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98C48F-49D2-4224-8587-F39E36ACF201}"/>
              </a:ext>
            </a:extLst>
          </p:cNvPr>
          <p:cNvSpPr/>
          <p:nvPr/>
        </p:nvSpPr>
        <p:spPr>
          <a:xfrm>
            <a:off x="681467" y="768588"/>
            <a:ext cx="5443755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 dirty="0"/>
              <a:t>Firstly, you need to get your client email address which need to be a work email not personal. Once received go to Client page.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1A068-4FA2-490C-ABF9-3640B7F0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3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26D8580-057A-4A2E-8E63-AFC0A12C0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032" y="1831391"/>
            <a:ext cx="4838267" cy="152413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10223DB-6FD3-49DC-8888-890DF1962DE6}"/>
              </a:ext>
            </a:extLst>
          </p:cNvPr>
          <p:cNvSpPr/>
          <p:nvPr/>
        </p:nvSpPr>
        <p:spPr>
          <a:xfrm>
            <a:off x="3783593" y="1983339"/>
            <a:ext cx="457200" cy="3111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656E0B-475D-4C8C-AFE9-ACE307371767}"/>
              </a:ext>
            </a:extLst>
          </p:cNvPr>
          <p:cNvSpPr/>
          <p:nvPr/>
        </p:nvSpPr>
        <p:spPr>
          <a:xfrm>
            <a:off x="3565283" y="4049182"/>
            <a:ext cx="5061433" cy="167785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BC36CD6-1CAC-486E-86A5-0DB186C54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9845" y="4135571"/>
            <a:ext cx="4970755" cy="14540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65CB4BB-E2E7-4F09-B5E5-43C02AAF6CF7}"/>
              </a:ext>
            </a:extLst>
          </p:cNvPr>
          <p:cNvSpPr/>
          <p:nvPr/>
        </p:nvSpPr>
        <p:spPr>
          <a:xfrm>
            <a:off x="3719744" y="4793942"/>
            <a:ext cx="1074198" cy="2485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0FFAFD1-A8AD-480B-A99C-D1F980E71E8D}"/>
              </a:ext>
            </a:extLst>
          </p:cNvPr>
          <p:cNvCxnSpPr>
            <a:cxnSpLocks/>
          </p:cNvCxnSpPr>
          <p:nvPr/>
        </p:nvCxnSpPr>
        <p:spPr>
          <a:xfrm flipH="1">
            <a:off x="4506896" y="3568320"/>
            <a:ext cx="1589103" cy="113450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39DF2E7-090D-4B7B-BF8E-A07039A367BA}"/>
              </a:ext>
            </a:extLst>
          </p:cNvPr>
          <p:cNvCxnSpPr>
            <a:cxnSpLocks/>
          </p:cNvCxnSpPr>
          <p:nvPr/>
        </p:nvCxnSpPr>
        <p:spPr>
          <a:xfrm>
            <a:off x="2787588" y="1354030"/>
            <a:ext cx="1224605" cy="57085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908385E-4881-446D-889B-A92A5732CEA4}"/>
              </a:ext>
            </a:extLst>
          </p:cNvPr>
          <p:cNvSpPr txBox="1"/>
          <p:nvPr/>
        </p:nvSpPr>
        <p:spPr>
          <a:xfrm>
            <a:off x="6374167" y="2618913"/>
            <a:ext cx="3027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Now search for your client, by adding the name in the search bar and clicking enter</a:t>
            </a:r>
          </a:p>
        </p:txBody>
      </p:sp>
    </p:spTree>
    <p:extLst>
      <p:ext uri="{BB962C8B-B14F-4D97-AF65-F5344CB8AC3E}">
        <p14:creationId xmlns:p14="http://schemas.microsoft.com/office/powerpoint/2010/main" val="2367696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6E24D4E-CEAE-4736-9FF5-B6465FAEA231}"/>
              </a:ext>
            </a:extLst>
          </p:cNvPr>
          <p:cNvSpPr/>
          <p:nvPr/>
        </p:nvSpPr>
        <p:spPr>
          <a:xfrm>
            <a:off x="3899809" y="3628835"/>
            <a:ext cx="4710791" cy="2621046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652244" y="186911"/>
            <a:ext cx="60946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92D050"/>
                </a:solidFill>
              </a:rPr>
              <a:t>How Do I Invite A Client As A User?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98C48F-49D2-4224-8587-F39E36ACF201}"/>
              </a:ext>
            </a:extLst>
          </p:cNvPr>
          <p:cNvSpPr/>
          <p:nvPr/>
        </p:nvSpPr>
        <p:spPr>
          <a:xfrm>
            <a:off x="681467" y="768588"/>
            <a:ext cx="5443755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600" dirty="0"/>
              <a:t>Nex click on the organisation name 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1A068-4FA2-490C-ABF9-3640B7F0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4</a:t>
            </a:fld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656E0B-475D-4C8C-AFE9-ACE307371767}"/>
              </a:ext>
            </a:extLst>
          </p:cNvPr>
          <p:cNvSpPr/>
          <p:nvPr/>
        </p:nvSpPr>
        <p:spPr>
          <a:xfrm>
            <a:off x="681467" y="1547554"/>
            <a:ext cx="5061433" cy="1677859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BC36CD6-1CAC-486E-86A5-0DB186C54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119" y="1659438"/>
            <a:ext cx="4970755" cy="14540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65CB4BB-E2E7-4F09-B5E5-43C02AAF6CF7}"/>
              </a:ext>
            </a:extLst>
          </p:cNvPr>
          <p:cNvSpPr/>
          <p:nvPr/>
        </p:nvSpPr>
        <p:spPr>
          <a:xfrm>
            <a:off x="2050742" y="2707689"/>
            <a:ext cx="3551068" cy="2308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0FFAFD1-A8AD-480B-A99C-D1F980E71E8D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2455944" y="1107142"/>
            <a:ext cx="947401" cy="16436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908385E-4881-446D-889B-A92A5732CEA4}"/>
              </a:ext>
            </a:extLst>
          </p:cNvPr>
          <p:cNvSpPr txBox="1"/>
          <p:nvPr/>
        </p:nvSpPr>
        <p:spPr>
          <a:xfrm>
            <a:off x="6278666" y="2301258"/>
            <a:ext cx="3027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Now click on invite User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DC729E7-337E-4B4E-A39E-260477EE6F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2047"/>
          <a:stretch/>
        </p:blipFill>
        <p:spPr>
          <a:xfrm>
            <a:off x="3998603" y="3684908"/>
            <a:ext cx="4513202" cy="246785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10223DB-6FD3-49DC-8888-890DF1962DE6}"/>
              </a:ext>
            </a:extLst>
          </p:cNvPr>
          <p:cNvSpPr/>
          <p:nvPr/>
        </p:nvSpPr>
        <p:spPr>
          <a:xfrm>
            <a:off x="5139988" y="5276035"/>
            <a:ext cx="1606858" cy="2035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39DF2E7-090D-4B7B-BF8E-A07039A367BA}"/>
              </a:ext>
            </a:extLst>
          </p:cNvPr>
          <p:cNvCxnSpPr>
            <a:cxnSpLocks/>
          </p:cNvCxnSpPr>
          <p:nvPr/>
        </p:nvCxnSpPr>
        <p:spPr>
          <a:xfrm flipH="1">
            <a:off x="6530424" y="2707689"/>
            <a:ext cx="932155" cy="256834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7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6E24D4E-CEAE-4736-9FF5-B6465FAEA231}"/>
              </a:ext>
            </a:extLst>
          </p:cNvPr>
          <p:cNvSpPr/>
          <p:nvPr/>
        </p:nvSpPr>
        <p:spPr>
          <a:xfrm>
            <a:off x="3471169" y="1107142"/>
            <a:ext cx="4944862" cy="4618954"/>
          </a:xfrm>
          <a:prstGeom prst="rect">
            <a:avLst/>
          </a:prstGeom>
          <a:solidFill>
            <a:srgbClr val="59676D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652244" y="186911"/>
            <a:ext cx="60946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92D050"/>
                </a:solidFill>
              </a:rPr>
              <a:t>How Do I Invite A Client As A User?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98C48F-49D2-4224-8587-F39E36ACF201}"/>
              </a:ext>
            </a:extLst>
          </p:cNvPr>
          <p:cNvSpPr/>
          <p:nvPr/>
        </p:nvSpPr>
        <p:spPr>
          <a:xfrm>
            <a:off x="803770" y="2298624"/>
            <a:ext cx="2703280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dirty="0"/>
              <a:t>For full access tick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Administrator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Batch Edit start/stop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Planner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T&amp;A</a:t>
            </a:r>
          </a:p>
          <a:p>
            <a:pPr algn="ctr"/>
            <a:endParaRPr lang="en-US"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1A068-4FA2-490C-ABF9-3640B7F0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5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78014E-7056-4E4F-8633-677A8B026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2931" y="1198703"/>
            <a:ext cx="4759541" cy="443583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A10223DB-6FD3-49DC-8888-890DF1962DE6}"/>
              </a:ext>
            </a:extLst>
          </p:cNvPr>
          <p:cNvSpPr/>
          <p:nvPr/>
        </p:nvSpPr>
        <p:spPr>
          <a:xfrm>
            <a:off x="5770302" y="1920856"/>
            <a:ext cx="1820106" cy="31631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39DF2E7-090D-4B7B-BF8E-A07039A367BA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7654771" y="1924689"/>
            <a:ext cx="1134122" cy="13922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174946E-5EF4-4873-B333-3A9B78FFF91B}"/>
              </a:ext>
            </a:extLst>
          </p:cNvPr>
          <p:cNvSpPr/>
          <p:nvPr/>
        </p:nvSpPr>
        <p:spPr>
          <a:xfrm>
            <a:off x="6125223" y="2298624"/>
            <a:ext cx="1290590" cy="24165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95416F1-699E-45AC-BBD4-E709D90087DC}"/>
              </a:ext>
            </a:extLst>
          </p:cNvPr>
          <p:cNvSpPr/>
          <p:nvPr/>
        </p:nvSpPr>
        <p:spPr>
          <a:xfrm>
            <a:off x="6107652" y="3854641"/>
            <a:ext cx="1314080" cy="2211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96977D-8B3C-46E7-A935-09248FD8E55C}"/>
              </a:ext>
            </a:extLst>
          </p:cNvPr>
          <p:cNvSpPr/>
          <p:nvPr/>
        </p:nvSpPr>
        <p:spPr>
          <a:xfrm>
            <a:off x="6119302" y="3612017"/>
            <a:ext cx="1302429" cy="2416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90142FB-38DD-477E-8C70-040C0E62E505}"/>
              </a:ext>
            </a:extLst>
          </p:cNvPr>
          <p:cNvSpPr/>
          <p:nvPr/>
        </p:nvSpPr>
        <p:spPr>
          <a:xfrm>
            <a:off x="6119303" y="2726234"/>
            <a:ext cx="1296509" cy="2416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7F1AEC-FF7E-433B-8533-8C6B0CF4975E}"/>
              </a:ext>
            </a:extLst>
          </p:cNvPr>
          <p:cNvSpPr/>
          <p:nvPr/>
        </p:nvSpPr>
        <p:spPr>
          <a:xfrm>
            <a:off x="6125222" y="3197480"/>
            <a:ext cx="1296509" cy="2211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15E40E-F952-4D1C-923D-7F7B6BA377D4}"/>
              </a:ext>
            </a:extLst>
          </p:cNvPr>
          <p:cNvSpPr txBox="1"/>
          <p:nvPr/>
        </p:nvSpPr>
        <p:spPr>
          <a:xfrm>
            <a:off x="8788893" y="1740023"/>
            <a:ext cx="3230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Add in their work email address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8D92EDD-6F83-45EF-A75E-CCAF15910C34}"/>
              </a:ext>
            </a:extLst>
          </p:cNvPr>
          <p:cNvSpPr/>
          <p:nvPr/>
        </p:nvSpPr>
        <p:spPr>
          <a:xfrm>
            <a:off x="7415811" y="5249956"/>
            <a:ext cx="578623" cy="22118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6C77DB-7BBE-4B51-B5FB-364E6F2DC860}"/>
              </a:ext>
            </a:extLst>
          </p:cNvPr>
          <p:cNvSpPr txBox="1"/>
          <p:nvPr/>
        </p:nvSpPr>
        <p:spPr>
          <a:xfrm>
            <a:off x="4829452" y="6125592"/>
            <a:ext cx="2760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Now Click on Preferred site and send invite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FBACED9-C510-4206-BED5-943F789A8715}"/>
              </a:ext>
            </a:extLst>
          </p:cNvPr>
          <p:cNvSpPr/>
          <p:nvPr/>
        </p:nvSpPr>
        <p:spPr>
          <a:xfrm>
            <a:off x="5462261" y="4620828"/>
            <a:ext cx="2048247" cy="2296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E13CDD3-47FD-4173-8510-39A2C2C20573}"/>
              </a:ext>
            </a:extLst>
          </p:cNvPr>
          <p:cNvCxnSpPr>
            <a:cxnSpLocks/>
          </p:cNvCxnSpPr>
          <p:nvPr/>
        </p:nvCxnSpPr>
        <p:spPr>
          <a:xfrm flipV="1">
            <a:off x="6691682" y="5372830"/>
            <a:ext cx="671419" cy="5466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C512E30-7CEA-4F7A-BC43-9EBF85CEDA45}"/>
              </a:ext>
            </a:extLst>
          </p:cNvPr>
          <p:cNvCxnSpPr>
            <a:cxnSpLocks/>
          </p:cNvCxnSpPr>
          <p:nvPr/>
        </p:nvCxnSpPr>
        <p:spPr>
          <a:xfrm flipH="1" flipV="1">
            <a:off x="6376386" y="4885379"/>
            <a:ext cx="317746" cy="102667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56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829E2-56CC-4DF2-B5E1-CB18E3C80AA8}"/>
              </a:ext>
            </a:extLst>
          </p:cNvPr>
          <p:cNvSpPr txBox="1"/>
          <p:nvPr/>
        </p:nvSpPr>
        <p:spPr>
          <a:xfrm>
            <a:off x="652244" y="186911"/>
            <a:ext cx="60946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92D050"/>
                </a:solidFill>
              </a:rPr>
              <a:t>What's Next?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98C48F-49D2-4224-8587-F39E36ACF201}"/>
              </a:ext>
            </a:extLst>
          </p:cNvPr>
          <p:cNvSpPr/>
          <p:nvPr/>
        </p:nvSpPr>
        <p:spPr>
          <a:xfrm>
            <a:off x="903409" y="1613118"/>
            <a:ext cx="8915294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Your client will receive an email to log into DatumRPO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Able to create a password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They will only see the client you have put them under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Your client then will be able to access the “How to do guides” &amp; videos from the DatumRPO portal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ctr"/>
            <a:endParaRPr lang="en-US" sz="1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61A068-4FA2-490C-ABF9-3640B7F0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F0C9F74-ED7C-44EF-9CFC-67AAF3EFA2FB}" type="slidenum">
              <a:rPr lang="en-GB" smtClean="0"/>
              <a:pPr algn="r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794712"/>
      </p:ext>
    </p:extLst>
  </p:cSld>
  <p:clrMapOvr>
    <a:masterClrMapping/>
  </p:clrMapOvr>
</p:sld>
</file>

<file path=ppt/theme/theme1.xml><?xml version="1.0" encoding="utf-8"?>
<a:theme xmlns:a="http://schemas.openxmlformats.org/drawingml/2006/main" name="Datum RP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um RPO" id="{B8EA2D41-39D4-4341-8448-009A78C1556E}" vid="{8D54C23A-4735-4D19-8E29-E61C7E74B4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cf257fce-5729-47ad-83ee-ec8dd74adb1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365FC8DE7944A2563FFE46857E79" ma:contentTypeVersion="3" ma:contentTypeDescription="Create a new document." ma:contentTypeScope="" ma:versionID="2d3a542b1ec0b7df1b06dabc3ecbd701">
  <xsd:schema xmlns:xsd="http://www.w3.org/2001/XMLSchema" xmlns:xs="http://www.w3.org/2001/XMLSchema" xmlns:p="http://schemas.microsoft.com/office/2006/metadata/properties" xmlns:ns2="cf257fce-5729-47ad-83ee-ec8dd74adb1e" targetNamespace="http://schemas.microsoft.com/office/2006/metadata/properties" ma:root="true" ma:fieldsID="42073e7c676a8e3d45abca6baf935b58" ns2:_="">
    <xsd:import namespace="cf257fce-5729-47ad-83ee-ec8dd74ad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257fce-5729-47ad-83ee-ec8dd74adb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9F64FB-C562-47B1-89F7-54B618F677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20008C-3147-4E55-AFB5-BDC38DDC7304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cf257fce-5729-47ad-83ee-ec8dd74adb1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0FEA607-E781-4432-A9EB-CE3EDF6865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257fce-5729-47ad-83ee-ec8dd74adb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Datum RPO</Template>
  <TotalTime>173</TotalTime>
  <Words>184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Datum RPO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Marshall</dc:creator>
  <cp:lastModifiedBy>Tina Hogan</cp:lastModifiedBy>
  <cp:revision>4</cp:revision>
  <dcterms:created xsi:type="dcterms:W3CDTF">2022-09-09T14:55:40Z</dcterms:created>
  <dcterms:modified xsi:type="dcterms:W3CDTF">2022-11-24T13:28:49Z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0x010100C477365FC8DE7944A2563FFE46857E79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