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08_C317A731.xml" ContentType="application/vnd.ms-powerpoint.comments+xml"/>
  <Override PartName="/ppt/comments/modernComment_138_5D321518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9" r:id="rId5"/>
    <p:sldId id="4374" r:id="rId6"/>
    <p:sldId id="4450" r:id="rId7"/>
    <p:sldId id="4375" r:id="rId8"/>
    <p:sldId id="4376" r:id="rId9"/>
    <p:sldId id="4377" r:id="rId10"/>
    <p:sldId id="264" r:id="rId11"/>
    <p:sldId id="4378" r:id="rId12"/>
    <p:sldId id="4379" r:id="rId13"/>
    <p:sldId id="4380" r:id="rId14"/>
    <p:sldId id="312" r:id="rId15"/>
    <p:sldId id="4381" r:id="rId16"/>
    <p:sldId id="306" r:id="rId17"/>
    <p:sldId id="310" r:id="rId18"/>
    <p:sldId id="4382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  <p188:author id="{6E59C1BE-C3E8-78CB-954B-09E950B0F822}" name="Tina Hogan" initials="TH" userId="S::Tina.Hogan@Staffline.co.uk::94b78a3d-59f3-4279-a1ef-6f4ad22d56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14B4D-573F-4D1A-9C33-DFD01A2FD2DB}" v="4" dt="2022-11-10T08:46:20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680CD3B1-F23D-4EDF-8B04-98BF857DB64F}"/>
    <pc:docChg chg="delSld modSld">
      <pc:chgData name="Tina Hogan" userId="94b78a3d-59f3-4279-a1ef-6f4ad22d56cf" providerId="ADAL" clId="{680CD3B1-F23D-4EDF-8B04-98BF857DB64F}" dt="2022-11-10T14:56:32.048" v="7" actId="1076"/>
      <pc:docMkLst>
        <pc:docMk/>
      </pc:docMkLst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288205367" sldId="25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955210024" sldId="27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596591940" sldId="28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378385838" sldId="28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002494903" sldId="28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450621019" sldId="28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354022581" sldId="28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275977191" sldId="28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740590099" sldId="28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416486221" sldId="29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291230018" sldId="29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005519712" sldId="29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796462981" sldId="29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725872601" sldId="29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152368840" sldId="29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717804389" sldId="29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90637313" sldId="29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05425117" sldId="30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715103334" sldId="30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234373099" sldId="30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661568172" sldId="30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43551380" sldId="304"/>
        </pc:sldMkLst>
      </pc:sldChg>
      <pc:sldChg chg="mod modShow">
        <pc:chgData name="Tina Hogan" userId="94b78a3d-59f3-4279-a1ef-6f4ad22d56cf" providerId="ADAL" clId="{680CD3B1-F23D-4EDF-8B04-98BF857DB64F}" dt="2022-11-10T14:46:18.683" v="2" actId="729"/>
        <pc:sldMkLst>
          <pc:docMk/>
          <pc:sldMk cId="1563563288" sldId="31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22966067" sldId="31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312092635" sldId="31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85387051" sldId="31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799111679" sldId="31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067642269" sldId="31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44819464" sldId="426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196831353" sldId="426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732183646" sldId="427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15250541" sldId="427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66683436" sldId="427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251664348" sldId="427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898516677" sldId="427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718215286" sldId="427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084686078" sldId="427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639991557" sldId="427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154811674" sldId="427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463644477" sldId="427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057602591" sldId="428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002783646" sldId="428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57732207" sldId="428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485462588" sldId="428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964717343" sldId="428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483976558" sldId="429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03361043" sldId="429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05612737" sldId="429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667719223" sldId="430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597897115" sldId="430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372092975" sldId="430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865549931" sldId="430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238424459" sldId="431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9582672" sldId="431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999796898" sldId="431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739491615" sldId="431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200644646" sldId="431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607292309" sldId="431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261480627" sldId="431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691289184" sldId="431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93384452" sldId="431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543531130" sldId="432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271794712" sldId="432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316260559" sldId="432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382196864" sldId="432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490371069" sldId="432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377965230" sldId="432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06015798" sldId="432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30173017" sldId="432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523215678" sldId="432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967505487" sldId="432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067038124" sldId="433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719982828" sldId="433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843074858" sldId="433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416608944" sldId="433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844201149" sldId="433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006945357" sldId="433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493914423" sldId="433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210631536" sldId="433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609866890" sldId="433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211227831" sldId="433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150695805" sldId="434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387105968" sldId="434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812840268" sldId="434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182722273" sldId="434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187868912" sldId="434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802328246" sldId="434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795385581" sldId="434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40245745" sldId="434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859312033" sldId="434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186283506" sldId="434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274234797" sldId="435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19520901" sldId="435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718516846" sldId="435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74010816" sldId="435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192793817" sldId="435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499286536" sldId="435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281423380" sldId="435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128019867" sldId="435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219203471" sldId="436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35387195" sldId="436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090319223" sldId="436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333049725" sldId="436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969901143" sldId="436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487120910" sldId="436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289250859" sldId="436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85804720" sldId="436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480733397" sldId="436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157738776" sldId="437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161096078" sldId="437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951311066" sldId="437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583738210" sldId="4373"/>
        </pc:sldMkLst>
      </pc:sldChg>
      <pc:sldChg chg="modSp mod">
        <pc:chgData name="Tina Hogan" userId="94b78a3d-59f3-4279-a1ef-6f4ad22d56cf" providerId="ADAL" clId="{680CD3B1-F23D-4EDF-8B04-98BF857DB64F}" dt="2022-11-10T14:56:32.048" v="7" actId="1076"/>
        <pc:sldMkLst>
          <pc:docMk/>
          <pc:sldMk cId="1440254686" sldId="4374"/>
        </pc:sldMkLst>
        <pc:spChg chg="mod">
          <ac:chgData name="Tina Hogan" userId="94b78a3d-59f3-4279-a1ef-6f4ad22d56cf" providerId="ADAL" clId="{680CD3B1-F23D-4EDF-8B04-98BF857DB64F}" dt="2022-11-10T14:56:32.048" v="7" actId="1076"/>
          <ac:spMkLst>
            <pc:docMk/>
            <pc:sldMk cId="1440254686" sldId="4374"/>
            <ac:spMk id="8" creationId="{29D0116D-AB4A-41D7-A1F0-4EB0AF1F1A12}"/>
          </ac:spMkLst>
        </pc:spChg>
        <pc:picChg chg="mod">
          <ac:chgData name="Tina Hogan" userId="94b78a3d-59f3-4279-a1ef-6f4ad22d56cf" providerId="ADAL" clId="{680CD3B1-F23D-4EDF-8B04-98BF857DB64F}" dt="2022-11-10T14:56:29.348" v="6" actId="1076"/>
          <ac:picMkLst>
            <pc:docMk/>
            <pc:sldMk cId="1440254686" sldId="4374"/>
            <ac:picMk id="9" creationId="{6315E359-CB4C-486E-9D5B-AA0CB31B04A7}"/>
          </ac:picMkLst>
        </pc:picChg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485256507" sldId="438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44720156" sldId="438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095213528" sldId="438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210402080" sldId="438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530051023" sldId="438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1838310" sldId="438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566933552" sldId="439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793964745" sldId="439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289222249" sldId="439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010091683" sldId="439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757661250" sldId="439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728864531" sldId="439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93385328" sldId="439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042814593" sldId="439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946176422" sldId="440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83981512" sldId="440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21707304" sldId="440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976228947" sldId="440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09058263" sldId="440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641364433" sldId="440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787899063" sldId="440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856852066" sldId="440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61345217" sldId="441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611277310" sldId="441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183939525" sldId="441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973439362" sldId="441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611446832" sldId="441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508895186" sldId="441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541098944" sldId="442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665096146" sldId="442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091292626" sldId="442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40732887" sldId="442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133573544" sldId="442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736124919" sldId="442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396389885" sldId="443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726149903" sldId="443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810572099" sldId="443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730226484" sldId="443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445770272" sldId="443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423943685" sldId="444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673916690" sldId="444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091451408" sldId="444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686493701" sldId="444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285221479" sldId="444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051765268" sldId="444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200853886" sldId="444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277512541" sldId="4449"/>
        </pc:sldMkLst>
      </pc:sldChg>
      <pc:sldChg chg="modSp mod">
        <pc:chgData name="Tina Hogan" userId="94b78a3d-59f3-4279-a1ef-6f4ad22d56cf" providerId="ADAL" clId="{680CD3B1-F23D-4EDF-8B04-98BF857DB64F}" dt="2022-11-10T14:46:29.703" v="4" actId="1076"/>
        <pc:sldMkLst>
          <pc:docMk/>
          <pc:sldMk cId="1086306464" sldId="4450"/>
        </pc:sldMkLst>
        <pc:spChg chg="mod">
          <ac:chgData name="Tina Hogan" userId="94b78a3d-59f3-4279-a1ef-6f4ad22d56cf" providerId="ADAL" clId="{680CD3B1-F23D-4EDF-8B04-98BF857DB64F}" dt="2022-11-10T14:46:29.703" v="4" actId="1076"/>
          <ac:spMkLst>
            <pc:docMk/>
            <pc:sldMk cId="1086306464" sldId="4450"/>
            <ac:spMk id="8" creationId="{29D0116D-AB4A-41D7-A1F0-4EB0AF1F1A12}"/>
          </ac:spMkLst>
        </pc:spChg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266972158" sldId="445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09180978" sldId="445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74878547" sldId="445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638698719" sldId="445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490183406" sldId="445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055363042" sldId="445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231625959" sldId="445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048384015" sldId="445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944167771" sldId="445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875251017" sldId="446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585768921" sldId="446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32829862" sldId="446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779357881" sldId="446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989400559" sldId="446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264900849" sldId="446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3857628416" sldId="4466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850652447" sldId="446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524446266" sldId="446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840414808" sldId="4469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2842330" sldId="4470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4250446567" sldId="4471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395857340" sldId="4472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661265435" sldId="4473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650557717" sldId="4474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838617377" sldId="4475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111926959" sldId="4477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2103611942" sldId="4478"/>
        </pc:sldMkLst>
      </pc:sldChg>
      <pc:sldChg chg="del">
        <pc:chgData name="Tina Hogan" userId="94b78a3d-59f3-4279-a1ef-6f4ad22d56cf" providerId="ADAL" clId="{680CD3B1-F23D-4EDF-8B04-98BF857DB64F}" dt="2022-11-10T14:45:20.878" v="1" actId="47"/>
        <pc:sldMkLst>
          <pc:docMk/>
          <pc:sldMk cId="104593746" sldId="4481"/>
        </pc:sldMkLst>
      </pc:sldChg>
    </pc:docChg>
  </pc:docChgLst>
</pc:chgInfo>
</file>

<file path=ppt/comments/modernComment_108_C317A73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7946A23-DCE8-4B08-A56A-8F578AC8EF94}" authorId="{981E4071-FF51-632F-6DC7-BC1CEE3606F4}" created="2022-11-04T08:57:53.661">
    <pc:sldMkLst xmlns:pc="http://schemas.microsoft.com/office/powerpoint/2013/main/command">
      <pc:docMk/>
      <pc:sldMk cId="3273107249" sldId="264"/>
    </pc:sldMkLst>
    <p188:txBody>
      <a:bodyPr/>
      <a:lstStyle/>
      <a:p>
        <a:r>
          <a:rPr lang="en-US"/>
          <a:t>Site Overview currently doesn't work - Please remove</a:t>
        </a:r>
      </a:p>
    </p188:txBody>
  </p188:cm>
</p188:cmLst>
</file>

<file path=ppt/comments/modernComment_138_5D32151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82AC593-1831-4611-92E1-02C40C718992}" authorId="{981E4071-FF51-632F-6DC7-BC1CEE3606F4}" created="2022-11-04T09:08:49.130">
    <pc:sldMkLst xmlns:pc="http://schemas.microsoft.com/office/powerpoint/2013/main/command">
      <pc:docMk/>
      <pc:sldMk cId="1563563288" sldId="312"/>
    </pc:sldMkLst>
    <p188:txBody>
      <a:bodyPr/>
      <a:lstStyle/>
      <a:p>
        <a:r>
          <a:rPr lang="en-US"/>
          <a:t>This doesn't show up on Current system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3F7C6A-EBE0-4330-8CAE-329A1A4609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C00BC9-2535-4A13-820D-65C0915935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D5404-4474-42E3-A1B3-F514807479B2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28053-5CCD-407B-A44A-039BF19773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070F95-BEB0-4070-9351-3B476D401D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8003E-F6FD-4072-AB12-8E935A4EF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5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BA69F-8434-421B-9DFB-2C901B945573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B119-3D3D-4B4C-A882-65BD6A805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62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C9DE45-037C-4E5D-90F2-ECEA68B69228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BB54C6-E302-4644-B10A-B1E753C59C17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9E007E-1945-47EB-A105-47C64D54E951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9F8C1F1-98F2-4E3F-B518-B1911C38ED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6783616" y="2826934"/>
            <a:ext cx="8122923" cy="172229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03AF0D9-25F6-4A06-A818-68653AC909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850" y="722093"/>
            <a:ext cx="7212291" cy="785715"/>
          </a:xfrm>
        </p:spPr>
        <p:txBody>
          <a:bodyPr lIns="0" tIns="0" rIns="0" bIns="0" anchor="t">
            <a:noAutofit/>
          </a:bodyPr>
          <a:lstStyle>
            <a:lvl1pPr>
              <a:defRPr sz="3200" b="1" i="0">
                <a:solidFill>
                  <a:srgbClr val="2D979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CLICK TO EDIT TITLE STYLE IN CAPS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FDF8E2-7CC6-44F3-A94C-DACED8ECD7E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9850" y="2202101"/>
            <a:ext cx="7212291" cy="3423152"/>
          </a:xfrm>
        </p:spPr>
        <p:txBody>
          <a:bodyPr lIns="0" tIns="0" rIns="0" bIns="0">
            <a:noAutofit/>
          </a:bodyPr>
          <a:lstStyle>
            <a:lvl1pPr>
              <a:buClr>
                <a:srgbClr val="2D979F"/>
              </a:buClr>
              <a:defRPr sz="2000">
                <a:solidFill>
                  <a:srgbClr val="59676D"/>
                </a:solidFill>
              </a:defRPr>
            </a:lvl1pPr>
            <a:lvl2pPr>
              <a:buClr>
                <a:srgbClr val="2D979F"/>
              </a:buClr>
              <a:defRPr sz="1600">
                <a:solidFill>
                  <a:srgbClr val="59676D"/>
                </a:solidFill>
              </a:defRPr>
            </a:lvl2pPr>
            <a:lvl3pPr>
              <a:buClr>
                <a:srgbClr val="2D979F"/>
              </a:buClr>
              <a:defRPr sz="1400">
                <a:solidFill>
                  <a:srgbClr val="59676D"/>
                </a:solidFill>
              </a:defRPr>
            </a:lvl3pPr>
            <a:lvl4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4pPr>
            <a:lvl5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4098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79AE33F7-CA58-4C1F-8C96-E5BBE1F85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6319546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55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2429F-6AC5-4047-A4DB-624E2699C2AE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8441DA-F3DD-4AC4-BFF8-E5BB4F6A7C69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D9CCEE-4767-4C7F-A4A0-9878CE1D4ADA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53A21-DBDE-4C49-A2EA-F8562BA7314D}" type="datetime1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3CE36-EFD4-4964-88CA-F71315190EF3}" type="datetime1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F1A4B-4066-4215-AAFA-568833938D10}" type="datetime1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5BCCF3-38B7-4328-B04C-4C842F70A177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438E2-AAD3-4BD3-A807-6D23A7E78C22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microsoft.com/office/2018/10/relationships/comments" Target="../comments/modernComment_138_5D3215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microsoft.com/office/2018/10/relationships/comments" Target="../comments/modernComment_108_C317A73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10482" y="2579627"/>
            <a:ext cx="5081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AGENCY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74DAC-AD11-46AF-AFD6-54DC0B58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E9A96FC-4ADB-4379-9C59-EC1B3D46C7AF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8FEDA96-8DCC-4B93-BA26-125DDF3B3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Where View, Create Shifts &amp; Allocate Workers?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Next, you can view create shifts and allocate workers from here.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2462257" y="4173777"/>
            <a:ext cx="4271122" cy="30297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4799764" y="1619761"/>
            <a:ext cx="0" cy="24759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D9B606-B188-4FE9-A16C-A8B60202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973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E9A96FC-4ADB-4379-9C59-EC1B3D46C7AF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Allocate Shifts?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0" y="1238397"/>
            <a:ext cx="9883629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You will now see the shifts you have created, the option to create additional new shifts and the option allocate the shifts.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BDC1C3C-9D56-4C64-8949-760904DE6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35D131-C4F0-4A61-87BE-6BA0A7907F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5987" y="4267200"/>
            <a:ext cx="414338" cy="149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073A94-226B-4A79-A8EF-1C57681F86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3637" y="4483161"/>
            <a:ext cx="1400175" cy="904875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069A4FA-0F1F-4D15-A577-6EDC5295E87B}"/>
              </a:ext>
            </a:extLst>
          </p:cNvPr>
          <p:cNvSpPr/>
          <p:nvPr/>
        </p:nvSpPr>
        <p:spPr>
          <a:xfrm>
            <a:off x="2471736" y="4962378"/>
            <a:ext cx="842963" cy="3430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C2678D4-8828-4D77-B2E4-84493C2B7DC0}"/>
              </a:ext>
            </a:extLst>
          </p:cNvPr>
          <p:cNvCxnSpPr>
            <a:cxnSpLocks/>
          </p:cNvCxnSpPr>
          <p:nvPr/>
        </p:nvCxnSpPr>
        <p:spPr>
          <a:xfrm flipH="1">
            <a:off x="3419475" y="3171825"/>
            <a:ext cx="2028825" cy="19621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E381A7-A81D-4CCC-93B8-D01FE23D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56328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E50F804-AB1D-40DB-A11F-C82A8C4F124F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9E24AB4-3074-4D08-8683-FAC7C157C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Dates And Overview?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You can also view the date and day and if you click on workers,  you will be able to view a real time plan.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723904" y="4496051"/>
            <a:ext cx="6029322" cy="3489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5152189" y="1870364"/>
            <a:ext cx="0" cy="25397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A40C5E-074A-47A2-9180-591E7705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640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E9A96FC-4ADB-4379-9C59-EC1B3D46C7AF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8FEDA96-8DCC-4B93-BA26-125DDF3B3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747B05-5C22-4F36-88D1-DFC505917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157" y="3866634"/>
            <a:ext cx="4271120" cy="5414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View Created Shifts For Each Job Card?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To create shifts, first select the job card you want to create the shifts for using the dropdown box.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2424157" y="3866634"/>
            <a:ext cx="4271122" cy="6101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4799764" y="1619761"/>
            <a:ext cx="0" cy="212356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07120C-FF2F-4E4D-AF0A-8AD1AAC18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391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E9A96FC-4ADB-4379-9C59-EC1B3D46C7AF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View Created Shifts?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0" y="1238397"/>
            <a:ext cx="9883629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You will now see the shifts which have been created.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BDC1C3C-9D56-4C64-8949-760904DE6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35D131-C4F0-4A61-87BE-6BA0A7907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5987" y="4267200"/>
            <a:ext cx="414338" cy="14943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6ACABC9F-7664-438E-AC2C-6586885AFE2B}"/>
              </a:ext>
            </a:extLst>
          </p:cNvPr>
          <p:cNvSpPr/>
          <p:nvPr/>
        </p:nvSpPr>
        <p:spPr>
          <a:xfrm>
            <a:off x="2471737" y="4199884"/>
            <a:ext cx="486688" cy="2563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A77ADDA-5FC5-401F-8F33-74938AB16E6F}"/>
              </a:ext>
            </a:extLst>
          </p:cNvPr>
          <p:cNvCxnSpPr>
            <a:cxnSpLocks/>
          </p:cNvCxnSpPr>
          <p:nvPr/>
        </p:nvCxnSpPr>
        <p:spPr>
          <a:xfrm flipH="1">
            <a:off x="3143250" y="3171825"/>
            <a:ext cx="2305050" cy="10953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707E99-B3C0-47DB-9674-0A1FCD24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01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896A154-6AE1-4AD1-AF8B-719654485AC5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B2C1AC-6EC9-4075-B6CB-1D9C100B5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Filters?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Across from dates you will see  'Filter'.  There are many different filters you can use.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6821930" y="4106863"/>
            <a:ext cx="595427" cy="3169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4085389" y="1618316"/>
            <a:ext cx="2658311" cy="24137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15A7CF-DFE4-43CA-8AE0-A0633C4C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610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1C0861-5E1D-4C91-81EC-41844B84AB26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1C76EA-CA0D-42CD-AA02-EA8A40B9A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Downloads?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From here  you can download  the shift allocation plan as a CSV file.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7437761" y="4109885"/>
            <a:ext cx="792514" cy="3169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5819775" y="1657548"/>
            <a:ext cx="1743075" cy="23775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6C8BA2-CAB2-4642-BFC1-7A0ADB087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668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04CFF40-66AD-4E23-A0EE-164F47A3BC95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5E7F0A-3B1A-4062-B632-1E47890E9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22" y="2124267"/>
            <a:ext cx="8996103" cy="35716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Colour Shift Patterns?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Here you can see allocated colour shift patterns associated to workers.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7544840" y="4870974"/>
            <a:ext cx="418580" cy="5773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5819775" y="1657548"/>
            <a:ext cx="1725065" cy="313865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06AE5B-9C0A-406E-B1CF-FE01401A2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405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C63803E-E9E0-46E9-A2D8-194FACC0A0D7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5AA4EF-5531-4AA3-B166-FB2CBE429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22" y="2124267"/>
            <a:ext cx="8996103" cy="35716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Who Has Notes?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Here you can see if the worker has any notes on their profile – where a worker has a note, the message box          will show darker.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7915275" y="4838700"/>
            <a:ext cx="285750" cy="6381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5819775" y="1657548"/>
            <a:ext cx="2095500" cy="287635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D262DF68-E431-492C-8A7F-05175877C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3601" y="1266651"/>
            <a:ext cx="390525" cy="36195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B0B1ED-A1E6-494B-BCAF-7C18D679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291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539C64-8A94-4521-9A57-3A4BBDDD2ADB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2A9451-35EA-46E5-95B4-F292F5A88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22" y="2124267"/>
            <a:ext cx="8996103" cy="35716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Where To Find Different Information Filters?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Finally, you have a dropdown that has many options to choose from to see specific information about that worker.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8096249" y="4486275"/>
            <a:ext cx="1447800" cy="3333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5819775" y="1657548"/>
            <a:ext cx="2276474" cy="276619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299815-6B82-43E9-B6B0-AAC80419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86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008" y="68507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454731" y="2598003"/>
            <a:ext cx="6094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PLAN OVERVIEW</a:t>
            </a:r>
            <a:endParaRPr lang="en-GB" sz="4800" b="1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3874CC8-D4AE-4BEF-8DC9-239D805D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25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220024" y="2688767"/>
            <a:ext cx="6094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SHIFT ALLOCATION</a:t>
            </a:r>
            <a:endParaRPr lang="en-GB" sz="4800" b="1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CC34C9A-6C19-4EF6-8A2A-8515EDDE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30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6E24D4E-CEAE-4736-9FF5-B6465FAEA231}"/>
              </a:ext>
            </a:extLst>
          </p:cNvPr>
          <p:cNvSpPr/>
          <p:nvPr/>
        </p:nvSpPr>
        <p:spPr>
          <a:xfrm>
            <a:off x="555770" y="2132290"/>
            <a:ext cx="6330805" cy="3487313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331B418-126D-4E0E-A6B0-7F8647FDB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510" y="2184543"/>
            <a:ext cx="6204888" cy="339653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4167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Where To View Preferences On Shift Allocation?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2461120" y="2952569"/>
            <a:ext cx="1698824" cy="2619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0223DB-6FD3-49DC-8888-890DF1962DE6}"/>
              </a:ext>
            </a:extLst>
          </p:cNvPr>
          <p:cNvSpPr/>
          <p:nvPr/>
        </p:nvSpPr>
        <p:spPr>
          <a:xfrm>
            <a:off x="2394481" y="2336745"/>
            <a:ext cx="404979" cy="2318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Log in to Universe &amp; click on Plan, then Shift Allocation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 flipH="1">
            <a:off x="2876550" y="1554731"/>
            <a:ext cx="861020" cy="69891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A9EF0D4-4335-44F8-AEB2-089FA176EB84}"/>
              </a:ext>
            </a:extLst>
          </p:cNvPr>
          <p:cNvCxnSpPr>
            <a:cxnSpLocks/>
          </p:cNvCxnSpPr>
          <p:nvPr/>
        </p:nvCxnSpPr>
        <p:spPr>
          <a:xfrm>
            <a:off x="3736506" y="1551347"/>
            <a:ext cx="0" cy="12663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A0456C-6D8B-45B5-9A33-440E54E8D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63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6E24D4E-CEAE-4736-9FF5-B6465FAEA231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B421B5-B3E7-4751-AD55-FBFAAA0C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Where To Change View Preferences?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To extend your planner view click on ‘Full Screen’ – this will hide the top section of the page and allow you to view more workers at the same time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8648700" y="4098312"/>
            <a:ext cx="871765" cy="3169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4448175" y="1619250"/>
            <a:ext cx="4200525" cy="24003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16CBAA-42C1-4743-8BE0-CE25965A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Where To View Sites And Follow?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You can view and find your site from this location and follow/unfollow your sites here too.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B946F7-8816-45A4-A3C7-50087DAD5C23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5F5E999-19AD-48F0-90C5-BC7064D7F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5F4082F-06E1-41C8-92B3-6354F5B55782}"/>
              </a:ext>
            </a:extLst>
          </p:cNvPr>
          <p:cNvSpPr/>
          <p:nvPr/>
        </p:nvSpPr>
        <p:spPr>
          <a:xfrm>
            <a:off x="2824621" y="2838221"/>
            <a:ext cx="573514" cy="3012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DC0D7C-8082-4D42-A2E6-C7B2E926EA44}"/>
              </a:ext>
            </a:extLst>
          </p:cNvPr>
          <p:cNvSpPr/>
          <p:nvPr/>
        </p:nvSpPr>
        <p:spPr>
          <a:xfrm>
            <a:off x="1999876" y="2838221"/>
            <a:ext cx="750949" cy="3012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95CD689-6005-4A5D-9909-668D3E00E761}"/>
              </a:ext>
            </a:extLst>
          </p:cNvPr>
          <p:cNvCxnSpPr>
            <a:cxnSpLocks/>
          </p:cNvCxnSpPr>
          <p:nvPr/>
        </p:nvCxnSpPr>
        <p:spPr>
          <a:xfrm flipH="1">
            <a:off x="3353256" y="1714500"/>
            <a:ext cx="847269" cy="112372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E62F320-0C50-4C2B-9E8A-53B8BC07F078}"/>
              </a:ext>
            </a:extLst>
          </p:cNvPr>
          <p:cNvCxnSpPr>
            <a:cxnSpLocks/>
          </p:cNvCxnSpPr>
          <p:nvPr/>
        </p:nvCxnSpPr>
        <p:spPr>
          <a:xfrm flipH="1">
            <a:off x="2505987" y="1714500"/>
            <a:ext cx="1694538" cy="10096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DAC901-7F0B-4538-8E42-2268F29B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34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4AA2CEF-7562-4BF7-BC4F-9E2467DF777C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62E22A0-2427-4D52-A1F7-E9E82F1B3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Where To View Site Overview?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You can view a site overview of any unallocated shifts for your job cards.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3381847" y="2828925"/>
            <a:ext cx="792514" cy="34867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3784164" y="1576951"/>
            <a:ext cx="0" cy="122965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1BC147-DE66-4336-9661-4CED1E67D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10724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AD1A56-4B4B-4E94-BB60-B05EBC6D5EDD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4BF3880-2C9E-4DE5-96E3-EE6FAE11A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Where To View Job Cards?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1" y="1238397"/>
            <a:ext cx="952278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At the top of the page, you can view job cards by selecting all, unselecting  all or selecting one job card. </a:t>
            </a:r>
          </a:p>
          <a:p>
            <a:r>
              <a:rPr lang="en-US" sz="1600"/>
              <a:t>You can also select  the specific job card you want to add shifts to from the dropdown.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692916" y="3298016"/>
            <a:ext cx="2685214" cy="4834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 flipH="1">
            <a:off x="2505987" y="1927514"/>
            <a:ext cx="3236752" cy="15014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584F2CC-F92A-43C6-A3EE-1A3617584613}"/>
              </a:ext>
            </a:extLst>
          </p:cNvPr>
          <p:cNvSpPr/>
          <p:nvPr/>
        </p:nvSpPr>
        <p:spPr>
          <a:xfrm>
            <a:off x="2473255" y="3874500"/>
            <a:ext cx="4253805" cy="2740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D0C79F7-31F9-4A62-B110-8B73D2967286}"/>
              </a:ext>
            </a:extLst>
          </p:cNvPr>
          <p:cNvCxnSpPr>
            <a:cxnSpLocks/>
          </p:cNvCxnSpPr>
          <p:nvPr/>
        </p:nvCxnSpPr>
        <p:spPr>
          <a:xfrm flipH="1">
            <a:off x="3543300" y="1927514"/>
            <a:ext cx="2199439" cy="208403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D40A2C3-03E2-4165-89C3-9513D6DF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74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6C5F0AC-665E-4F53-A8C3-9AEC24CFBD29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23EF863-6987-4023-AB13-E602B47DC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8" y="2137350"/>
            <a:ext cx="8929744" cy="3558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Where To Set View For Published Shifts?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70A3B2-3322-4541-B418-DA324F717EDA}"/>
              </a:ext>
            </a:extLst>
          </p:cNvPr>
          <p:cNvSpPr/>
          <p:nvPr/>
        </p:nvSpPr>
        <p:spPr>
          <a:xfrm>
            <a:off x="555770" y="1238397"/>
            <a:ext cx="10588477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You can change your publishing preferences by clicking the wrench icon  </a:t>
            </a:r>
          </a:p>
          <a:p>
            <a:r>
              <a:rPr lang="en-US" sz="1600"/>
              <a:t>(you can go set this to ‘publish straight away’, or ‘plan then publish’ - we recommend to set this publish straight away.)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986716-15A4-4563-9BFA-32BA4119D3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656" y="1158774"/>
            <a:ext cx="573584" cy="4476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9197376" y="2819400"/>
            <a:ext cx="406685" cy="3713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DC1897-C50A-4ADA-82AE-86BDBFE8AFEE}"/>
              </a:ext>
            </a:extLst>
          </p:cNvPr>
          <p:cNvCxnSpPr>
            <a:cxnSpLocks/>
          </p:cNvCxnSpPr>
          <p:nvPr/>
        </p:nvCxnSpPr>
        <p:spPr>
          <a:xfrm>
            <a:off x="7409614" y="1898938"/>
            <a:ext cx="1686761" cy="9299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8CCB40-1136-4B2C-838F-9C28DF08D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648431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898823-E911-4AE7-80E9-AC34189EB5C4}"/>
</file>

<file path=customXml/itemProps2.xml><?xml version="1.0" encoding="utf-8"?>
<ds:datastoreItem xmlns:ds="http://schemas.openxmlformats.org/officeDocument/2006/customXml" ds:itemID="{F29F64FB-C562-47B1-89F7-54B618F677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20008C-3147-4E55-AFB5-BDC38DDC7304}">
  <ds:schemaRefs>
    <ds:schemaRef ds:uri="05cf384e-a25a-4a0f-abb5-0b5cf90748ad"/>
    <ds:schemaRef ds:uri="96888899-159a-45ad-852c-33e632a19c8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11</TotalTime>
  <Words>485</Words>
  <Application>Microsoft Office PowerPoint</Application>
  <PresentationFormat>Widescreen</PresentationFormat>
  <Paragraphs>57</Paragraphs>
  <Slides>19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3</cp:revision>
  <dcterms:created xsi:type="dcterms:W3CDTF">2022-09-09T14:55:40Z</dcterms:created>
  <dcterms:modified xsi:type="dcterms:W3CDTF">2022-11-10T14:56:33Z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