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9" r:id="rId5"/>
    <p:sldId id="281" r:id="rId6"/>
    <p:sldId id="287" r:id="rId7"/>
    <p:sldId id="315" r:id="rId8"/>
    <p:sldId id="316" r:id="rId9"/>
    <p:sldId id="317" r:id="rId10"/>
    <p:sldId id="31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1E4071-FF51-632F-6DC7-BC1CEE3606F4}" name="Michael Berkshire" initials="MB" userId="S::michael.berkshire@datumrpo.com::979e1cc8-4b2d-4c1a-99c2-01f55e2c9b5a" providerId="AD"/>
  <p188:author id="{6E59C1BE-C3E8-78CB-954B-09E950B0F822}" name="Tina Hogan" initials="TH" userId="S::Tina.Hogan@Staffline.co.uk::94b78a3d-59f3-4279-a1ef-6f4ad22d56c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Hogan" userId="94b78a3d-59f3-4279-a1ef-6f4ad22d56cf" providerId="ADAL" clId="{F3EE9F12-1F91-4013-9663-F70589C25D17}"/>
    <pc:docChg chg="undo custSel addSld delSld modSld">
      <pc:chgData name="Tina Hogan" userId="94b78a3d-59f3-4279-a1ef-6f4ad22d56cf" providerId="ADAL" clId="{F3EE9F12-1F91-4013-9663-F70589C25D17}" dt="2022-11-10T11:42:43.521" v="173" actId="1076"/>
      <pc:docMkLst>
        <pc:docMk/>
      </pc:docMkLst>
      <pc:sldChg chg="del">
        <pc:chgData name="Tina Hogan" userId="94b78a3d-59f3-4279-a1ef-6f4ad22d56cf" providerId="ADAL" clId="{F3EE9F12-1F91-4013-9663-F70589C25D17}" dt="2022-11-10T11:34:17.400" v="8" actId="47"/>
        <pc:sldMkLst>
          <pc:docMk/>
          <pc:sldMk cId="2288205367" sldId="258"/>
        </pc:sldMkLst>
      </pc:sldChg>
      <pc:sldChg chg="del">
        <pc:chgData name="Tina Hogan" userId="94b78a3d-59f3-4279-a1ef-6f4ad22d56cf" providerId="ADAL" clId="{F3EE9F12-1F91-4013-9663-F70589C25D17}" dt="2022-11-10T11:05:17.820" v="0" actId="47"/>
        <pc:sldMkLst>
          <pc:docMk/>
          <pc:sldMk cId="1596591940" sldId="280"/>
        </pc:sldMkLst>
      </pc:sldChg>
      <pc:sldChg chg="modSp mod">
        <pc:chgData name="Tina Hogan" userId="94b78a3d-59f3-4279-a1ef-6f4ad22d56cf" providerId="ADAL" clId="{F3EE9F12-1F91-4013-9663-F70589C25D17}" dt="2022-11-10T11:42:43.521" v="173" actId="1076"/>
        <pc:sldMkLst>
          <pc:docMk/>
          <pc:sldMk cId="3378385838" sldId="281"/>
        </pc:sldMkLst>
        <pc:spChg chg="mod">
          <ac:chgData name="Tina Hogan" userId="94b78a3d-59f3-4279-a1ef-6f4ad22d56cf" providerId="ADAL" clId="{F3EE9F12-1F91-4013-9663-F70589C25D17}" dt="2022-11-10T11:42:43.521" v="173" actId="1076"/>
          <ac:spMkLst>
            <pc:docMk/>
            <pc:sldMk cId="3378385838" sldId="281"/>
            <ac:spMk id="8" creationId="{29D0116D-AB4A-41D7-A1F0-4EB0AF1F1A12}"/>
          </ac:spMkLst>
        </pc:spChg>
      </pc:sldChg>
      <pc:sldChg chg="del">
        <pc:chgData name="Tina Hogan" userId="94b78a3d-59f3-4279-a1ef-6f4ad22d56cf" providerId="ADAL" clId="{F3EE9F12-1F91-4013-9663-F70589C25D17}" dt="2022-11-10T11:05:18.028" v="1" actId="47"/>
        <pc:sldMkLst>
          <pc:docMk/>
          <pc:sldMk cId="1450621019" sldId="286"/>
        </pc:sldMkLst>
      </pc:sldChg>
      <pc:sldChg chg="del">
        <pc:chgData name="Tina Hogan" userId="94b78a3d-59f3-4279-a1ef-6f4ad22d56cf" providerId="ADAL" clId="{F3EE9F12-1F91-4013-9663-F70589C25D17}" dt="2022-11-10T11:05:18.197" v="2" actId="47"/>
        <pc:sldMkLst>
          <pc:docMk/>
          <pc:sldMk cId="1905425117" sldId="300"/>
        </pc:sldMkLst>
      </pc:sldChg>
      <pc:sldChg chg="del">
        <pc:chgData name="Tina Hogan" userId="94b78a3d-59f3-4279-a1ef-6f4ad22d56cf" providerId="ADAL" clId="{F3EE9F12-1F91-4013-9663-F70589C25D17}" dt="2022-11-10T11:05:18.362" v="3" actId="47"/>
        <pc:sldMkLst>
          <pc:docMk/>
          <pc:sldMk cId="3715103334" sldId="301"/>
        </pc:sldMkLst>
      </pc:sldChg>
      <pc:sldChg chg="del">
        <pc:chgData name="Tina Hogan" userId="94b78a3d-59f3-4279-a1ef-6f4ad22d56cf" providerId="ADAL" clId="{F3EE9F12-1F91-4013-9663-F70589C25D17}" dt="2022-11-10T11:05:18.504" v="4" actId="47"/>
        <pc:sldMkLst>
          <pc:docMk/>
          <pc:sldMk cId="3234373099" sldId="302"/>
        </pc:sldMkLst>
      </pc:sldChg>
      <pc:sldChg chg="del">
        <pc:chgData name="Tina Hogan" userId="94b78a3d-59f3-4279-a1ef-6f4ad22d56cf" providerId="ADAL" clId="{F3EE9F12-1F91-4013-9663-F70589C25D17}" dt="2022-11-10T11:05:18.726" v="5" actId="47"/>
        <pc:sldMkLst>
          <pc:docMk/>
          <pc:sldMk cId="2661568172" sldId="303"/>
        </pc:sldMkLst>
      </pc:sldChg>
      <pc:sldChg chg="del">
        <pc:chgData name="Tina Hogan" userId="94b78a3d-59f3-4279-a1ef-6f4ad22d56cf" providerId="ADAL" clId="{F3EE9F12-1F91-4013-9663-F70589C25D17}" dt="2022-11-10T11:05:19.686" v="7" actId="47"/>
        <pc:sldMkLst>
          <pc:docMk/>
          <pc:sldMk cId="443551380" sldId="304"/>
        </pc:sldMkLst>
      </pc:sldChg>
      <pc:sldChg chg="del">
        <pc:chgData name="Tina Hogan" userId="94b78a3d-59f3-4279-a1ef-6f4ad22d56cf" providerId="ADAL" clId="{F3EE9F12-1F91-4013-9663-F70589C25D17}" dt="2022-11-10T11:05:18.942" v="6" actId="47"/>
        <pc:sldMkLst>
          <pc:docMk/>
          <pc:sldMk cId="122966067" sldId="314"/>
        </pc:sldMkLst>
      </pc:sldChg>
      <pc:sldChg chg="del">
        <pc:chgData name="Tina Hogan" userId="94b78a3d-59f3-4279-a1ef-6f4ad22d56cf" providerId="ADAL" clId="{F3EE9F12-1F91-4013-9663-F70589C25D17}" dt="2022-11-10T11:34:18.165" v="11" actId="47"/>
        <pc:sldMkLst>
          <pc:docMk/>
          <pc:sldMk cId="1944819464" sldId="4268"/>
        </pc:sldMkLst>
      </pc:sldChg>
      <pc:sldChg chg="del">
        <pc:chgData name="Tina Hogan" userId="94b78a3d-59f3-4279-a1ef-6f4ad22d56cf" providerId="ADAL" clId="{F3EE9F12-1F91-4013-9663-F70589C25D17}" dt="2022-11-10T11:34:18.399" v="12" actId="47"/>
        <pc:sldMkLst>
          <pc:docMk/>
          <pc:sldMk cId="1196831353" sldId="4269"/>
        </pc:sldMkLst>
      </pc:sldChg>
      <pc:sldChg chg="del">
        <pc:chgData name="Tina Hogan" userId="94b78a3d-59f3-4279-a1ef-6f4ad22d56cf" providerId="ADAL" clId="{F3EE9F12-1F91-4013-9663-F70589C25D17}" dt="2022-11-10T11:34:18.614" v="13" actId="47"/>
        <pc:sldMkLst>
          <pc:docMk/>
          <pc:sldMk cId="3732183646" sldId="4270"/>
        </pc:sldMkLst>
      </pc:sldChg>
      <pc:sldChg chg="del">
        <pc:chgData name="Tina Hogan" userId="94b78a3d-59f3-4279-a1ef-6f4ad22d56cf" providerId="ADAL" clId="{F3EE9F12-1F91-4013-9663-F70589C25D17}" dt="2022-11-10T11:34:18.899" v="15" actId="47"/>
        <pc:sldMkLst>
          <pc:docMk/>
          <pc:sldMk cId="1915250541" sldId="4271"/>
        </pc:sldMkLst>
      </pc:sldChg>
      <pc:sldChg chg="del">
        <pc:chgData name="Tina Hogan" userId="94b78a3d-59f3-4279-a1ef-6f4ad22d56cf" providerId="ADAL" clId="{F3EE9F12-1F91-4013-9663-F70589C25D17}" dt="2022-11-10T11:34:23.203" v="30" actId="47"/>
        <pc:sldMkLst>
          <pc:docMk/>
          <pc:sldMk cId="166683436" sldId="4272"/>
        </pc:sldMkLst>
      </pc:sldChg>
      <pc:sldChg chg="del">
        <pc:chgData name="Tina Hogan" userId="94b78a3d-59f3-4279-a1ef-6f4ad22d56cf" providerId="ADAL" clId="{F3EE9F12-1F91-4013-9663-F70589C25D17}" dt="2022-11-10T11:34:23.352" v="31" actId="47"/>
        <pc:sldMkLst>
          <pc:docMk/>
          <pc:sldMk cId="4251664348" sldId="4273"/>
        </pc:sldMkLst>
      </pc:sldChg>
      <pc:sldChg chg="del">
        <pc:chgData name="Tina Hogan" userId="94b78a3d-59f3-4279-a1ef-6f4ad22d56cf" providerId="ADAL" clId="{F3EE9F12-1F91-4013-9663-F70589C25D17}" dt="2022-11-10T11:34:23.489" v="32" actId="47"/>
        <pc:sldMkLst>
          <pc:docMk/>
          <pc:sldMk cId="3898516677" sldId="4274"/>
        </pc:sldMkLst>
      </pc:sldChg>
      <pc:sldChg chg="del">
        <pc:chgData name="Tina Hogan" userId="94b78a3d-59f3-4279-a1ef-6f4ad22d56cf" providerId="ADAL" clId="{F3EE9F12-1F91-4013-9663-F70589C25D17}" dt="2022-11-10T11:34:23.955" v="35" actId="47"/>
        <pc:sldMkLst>
          <pc:docMk/>
          <pc:sldMk cId="2718215286" sldId="4275"/>
        </pc:sldMkLst>
      </pc:sldChg>
      <pc:sldChg chg="del">
        <pc:chgData name="Tina Hogan" userId="94b78a3d-59f3-4279-a1ef-6f4ad22d56cf" providerId="ADAL" clId="{F3EE9F12-1F91-4013-9663-F70589C25D17}" dt="2022-11-10T11:34:52.436" v="168" actId="47"/>
        <pc:sldMkLst>
          <pc:docMk/>
          <pc:sldMk cId="1084686078" sldId="4276"/>
        </pc:sldMkLst>
      </pc:sldChg>
      <pc:sldChg chg="del">
        <pc:chgData name="Tina Hogan" userId="94b78a3d-59f3-4279-a1ef-6f4ad22d56cf" providerId="ADAL" clId="{F3EE9F12-1F91-4013-9663-F70589C25D17}" dt="2022-11-10T11:34:45.288" v="97" actId="47"/>
        <pc:sldMkLst>
          <pc:docMk/>
          <pc:sldMk cId="2639991557" sldId="4277"/>
        </pc:sldMkLst>
      </pc:sldChg>
      <pc:sldChg chg="del">
        <pc:chgData name="Tina Hogan" userId="94b78a3d-59f3-4279-a1ef-6f4ad22d56cf" providerId="ADAL" clId="{F3EE9F12-1F91-4013-9663-F70589C25D17}" dt="2022-11-10T11:34:39.552" v="74" actId="47"/>
        <pc:sldMkLst>
          <pc:docMk/>
          <pc:sldMk cId="3154811674" sldId="4278"/>
        </pc:sldMkLst>
      </pc:sldChg>
      <pc:sldChg chg="del">
        <pc:chgData name="Tina Hogan" userId="94b78a3d-59f3-4279-a1ef-6f4ad22d56cf" providerId="ADAL" clId="{F3EE9F12-1F91-4013-9663-F70589C25D17}" dt="2022-11-10T11:34:39.850" v="75" actId="47"/>
        <pc:sldMkLst>
          <pc:docMk/>
          <pc:sldMk cId="3463644477" sldId="4279"/>
        </pc:sldMkLst>
      </pc:sldChg>
      <pc:sldChg chg="del">
        <pc:chgData name="Tina Hogan" userId="94b78a3d-59f3-4279-a1ef-6f4ad22d56cf" providerId="ADAL" clId="{F3EE9F12-1F91-4013-9663-F70589C25D17}" dt="2022-11-10T11:34:40.171" v="76" actId="47"/>
        <pc:sldMkLst>
          <pc:docMk/>
          <pc:sldMk cId="3057602591" sldId="4280"/>
        </pc:sldMkLst>
      </pc:sldChg>
      <pc:sldChg chg="del">
        <pc:chgData name="Tina Hogan" userId="94b78a3d-59f3-4279-a1ef-6f4ad22d56cf" providerId="ADAL" clId="{F3EE9F12-1F91-4013-9663-F70589C25D17}" dt="2022-11-10T11:34:40.581" v="77" actId="47"/>
        <pc:sldMkLst>
          <pc:docMk/>
          <pc:sldMk cId="2002783646" sldId="4281"/>
        </pc:sldMkLst>
      </pc:sldChg>
      <pc:sldChg chg="del">
        <pc:chgData name="Tina Hogan" userId="94b78a3d-59f3-4279-a1ef-6f4ad22d56cf" providerId="ADAL" clId="{F3EE9F12-1F91-4013-9663-F70589C25D17}" dt="2022-11-10T11:34:40.838" v="78" actId="47"/>
        <pc:sldMkLst>
          <pc:docMk/>
          <pc:sldMk cId="357732207" sldId="4282"/>
        </pc:sldMkLst>
      </pc:sldChg>
      <pc:sldChg chg="del">
        <pc:chgData name="Tina Hogan" userId="94b78a3d-59f3-4279-a1ef-6f4ad22d56cf" providerId="ADAL" clId="{F3EE9F12-1F91-4013-9663-F70589C25D17}" dt="2022-11-10T11:34:41.513" v="80" actId="47"/>
        <pc:sldMkLst>
          <pc:docMk/>
          <pc:sldMk cId="3485462588" sldId="4286"/>
        </pc:sldMkLst>
      </pc:sldChg>
      <pc:sldChg chg="del">
        <pc:chgData name="Tina Hogan" userId="94b78a3d-59f3-4279-a1ef-6f4ad22d56cf" providerId="ADAL" clId="{F3EE9F12-1F91-4013-9663-F70589C25D17}" dt="2022-11-10T11:34:41.829" v="81" actId="47"/>
        <pc:sldMkLst>
          <pc:docMk/>
          <pc:sldMk cId="964717343" sldId="4287"/>
        </pc:sldMkLst>
      </pc:sldChg>
      <pc:sldChg chg="del">
        <pc:chgData name="Tina Hogan" userId="94b78a3d-59f3-4279-a1ef-6f4ad22d56cf" providerId="ADAL" clId="{F3EE9F12-1F91-4013-9663-F70589C25D17}" dt="2022-11-10T11:34:49.097" v="150" actId="47"/>
        <pc:sldMkLst>
          <pc:docMk/>
          <pc:sldMk cId="1483976558" sldId="4291"/>
        </pc:sldMkLst>
      </pc:sldChg>
      <pc:sldChg chg="del">
        <pc:chgData name="Tina Hogan" userId="94b78a3d-59f3-4279-a1ef-6f4ad22d56cf" providerId="ADAL" clId="{F3EE9F12-1F91-4013-9663-F70589C25D17}" dt="2022-11-10T11:34:49.245" v="152" actId="47"/>
        <pc:sldMkLst>
          <pc:docMk/>
          <pc:sldMk cId="1903361043" sldId="4292"/>
        </pc:sldMkLst>
      </pc:sldChg>
      <pc:sldChg chg="del">
        <pc:chgData name="Tina Hogan" userId="94b78a3d-59f3-4279-a1ef-6f4ad22d56cf" providerId="ADAL" clId="{F3EE9F12-1F91-4013-9663-F70589C25D17}" dt="2022-11-10T11:34:49.030" v="149" actId="47"/>
        <pc:sldMkLst>
          <pc:docMk/>
          <pc:sldMk cId="105612737" sldId="4293"/>
        </pc:sldMkLst>
      </pc:sldChg>
      <pc:sldChg chg="del">
        <pc:chgData name="Tina Hogan" userId="94b78a3d-59f3-4279-a1ef-6f4ad22d56cf" providerId="ADAL" clId="{F3EE9F12-1F91-4013-9663-F70589C25D17}" dt="2022-11-10T11:34:17.605" v="9" actId="47"/>
        <pc:sldMkLst>
          <pc:docMk/>
          <pc:sldMk cId="1667719223" sldId="4301"/>
        </pc:sldMkLst>
      </pc:sldChg>
      <pc:sldChg chg="del">
        <pc:chgData name="Tina Hogan" userId="94b78a3d-59f3-4279-a1ef-6f4ad22d56cf" providerId="ADAL" clId="{F3EE9F12-1F91-4013-9663-F70589C25D17}" dt="2022-11-10T11:34:17.931" v="10" actId="47"/>
        <pc:sldMkLst>
          <pc:docMk/>
          <pc:sldMk cId="597897115" sldId="4302"/>
        </pc:sldMkLst>
      </pc:sldChg>
      <pc:sldChg chg="del">
        <pc:chgData name="Tina Hogan" userId="94b78a3d-59f3-4279-a1ef-6f4ad22d56cf" providerId="ADAL" clId="{F3EE9F12-1F91-4013-9663-F70589C25D17}" dt="2022-11-10T11:34:25.268" v="47" actId="47"/>
        <pc:sldMkLst>
          <pc:docMk/>
          <pc:sldMk cId="3372092975" sldId="4304"/>
        </pc:sldMkLst>
      </pc:sldChg>
      <pc:sldChg chg="del">
        <pc:chgData name="Tina Hogan" userId="94b78a3d-59f3-4279-a1ef-6f4ad22d56cf" providerId="ADAL" clId="{F3EE9F12-1F91-4013-9663-F70589C25D17}" dt="2022-11-10T11:34:18.760" v="14" actId="47"/>
        <pc:sldMkLst>
          <pc:docMk/>
          <pc:sldMk cId="1865549931" sldId="4307"/>
        </pc:sldMkLst>
      </pc:sldChg>
      <pc:sldChg chg="del">
        <pc:chgData name="Tina Hogan" userId="94b78a3d-59f3-4279-a1ef-6f4ad22d56cf" providerId="ADAL" clId="{F3EE9F12-1F91-4013-9663-F70589C25D17}" dt="2022-11-10T11:34:19.188" v="17" actId="47"/>
        <pc:sldMkLst>
          <pc:docMk/>
          <pc:sldMk cId="1238424459" sldId="4310"/>
        </pc:sldMkLst>
      </pc:sldChg>
      <pc:sldChg chg="del">
        <pc:chgData name="Tina Hogan" userId="94b78a3d-59f3-4279-a1ef-6f4ad22d56cf" providerId="ADAL" clId="{F3EE9F12-1F91-4013-9663-F70589C25D17}" dt="2022-11-10T11:34:19.344" v="18" actId="47"/>
        <pc:sldMkLst>
          <pc:docMk/>
          <pc:sldMk cId="29582672" sldId="4311"/>
        </pc:sldMkLst>
      </pc:sldChg>
      <pc:sldChg chg="del">
        <pc:chgData name="Tina Hogan" userId="94b78a3d-59f3-4279-a1ef-6f4ad22d56cf" providerId="ADAL" clId="{F3EE9F12-1F91-4013-9663-F70589C25D17}" dt="2022-11-10T11:34:19.755" v="19" actId="47"/>
        <pc:sldMkLst>
          <pc:docMk/>
          <pc:sldMk cId="2999796898" sldId="4312"/>
        </pc:sldMkLst>
      </pc:sldChg>
      <pc:sldChg chg="del">
        <pc:chgData name="Tina Hogan" userId="94b78a3d-59f3-4279-a1ef-6f4ad22d56cf" providerId="ADAL" clId="{F3EE9F12-1F91-4013-9663-F70589C25D17}" dt="2022-11-10T11:34:20.079" v="20" actId="47"/>
        <pc:sldMkLst>
          <pc:docMk/>
          <pc:sldMk cId="1739491615" sldId="4314"/>
        </pc:sldMkLst>
      </pc:sldChg>
      <pc:sldChg chg="del">
        <pc:chgData name="Tina Hogan" userId="94b78a3d-59f3-4279-a1ef-6f4ad22d56cf" providerId="ADAL" clId="{F3EE9F12-1F91-4013-9663-F70589C25D17}" dt="2022-11-10T11:34:20.273" v="21" actId="47"/>
        <pc:sldMkLst>
          <pc:docMk/>
          <pc:sldMk cId="3200644646" sldId="4315"/>
        </pc:sldMkLst>
      </pc:sldChg>
      <pc:sldChg chg="del">
        <pc:chgData name="Tina Hogan" userId="94b78a3d-59f3-4279-a1ef-6f4ad22d56cf" providerId="ADAL" clId="{F3EE9F12-1F91-4013-9663-F70589C25D17}" dt="2022-11-10T11:34:19.042" v="16" actId="47"/>
        <pc:sldMkLst>
          <pc:docMk/>
          <pc:sldMk cId="1607292309" sldId="4316"/>
        </pc:sldMkLst>
      </pc:sldChg>
      <pc:sldChg chg="del">
        <pc:chgData name="Tina Hogan" userId="94b78a3d-59f3-4279-a1ef-6f4ad22d56cf" providerId="ADAL" clId="{F3EE9F12-1F91-4013-9663-F70589C25D17}" dt="2022-11-10T11:34:20.965" v="23" actId="47"/>
        <pc:sldMkLst>
          <pc:docMk/>
          <pc:sldMk cId="3261480627" sldId="4317"/>
        </pc:sldMkLst>
      </pc:sldChg>
      <pc:sldChg chg="del">
        <pc:chgData name="Tina Hogan" userId="94b78a3d-59f3-4279-a1ef-6f4ad22d56cf" providerId="ADAL" clId="{F3EE9F12-1F91-4013-9663-F70589C25D17}" dt="2022-11-10T11:34:21.584" v="24" actId="47"/>
        <pc:sldMkLst>
          <pc:docMk/>
          <pc:sldMk cId="2691289184" sldId="4318"/>
        </pc:sldMkLst>
      </pc:sldChg>
      <pc:sldChg chg="del">
        <pc:chgData name="Tina Hogan" userId="94b78a3d-59f3-4279-a1ef-6f4ad22d56cf" providerId="ADAL" clId="{F3EE9F12-1F91-4013-9663-F70589C25D17}" dt="2022-11-10T11:34:22.039" v="25" actId="47"/>
        <pc:sldMkLst>
          <pc:docMk/>
          <pc:sldMk cId="393384452" sldId="4319"/>
        </pc:sldMkLst>
      </pc:sldChg>
      <pc:sldChg chg="del">
        <pc:chgData name="Tina Hogan" userId="94b78a3d-59f3-4279-a1ef-6f4ad22d56cf" providerId="ADAL" clId="{F3EE9F12-1F91-4013-9663-F70589C25D17}" dt="2022-11-10T11:34:20.710" v="22" actId="47"/>
        <pc:sldMkLst>
          <pc:docMk/>
          <pc:sldMk cId="543531130" sldId="4320"/>
        </pc:sldMkLst>
      </pc:sldChg>
      <pc:sldChg chg="del">
        <pc:chgData name="Tina Hogan" userId="94b78a3d-59f3-4279-a1ef-6f4ad22d56cf" providerId="ADAL" clId="{F3EE9F12-1F91-4013-9663-F70589C25D17}" dt="2022-11-10T11:34:22.554" v="26" actId="47"/>
        <pc:sldMkLst>
          <pc:docMk/>
          <pc:sldMk cId="4271794712" sldId="4321"/>
        </pc:sldMkLst>
      </pc:sldChg>
      <pc:sldChg chg="del">
        <pc:chgData name="Tina Hogan" userId="94b78a3d-59f3-4279-a1ef-6f4ad22d56cf" providerId="ADAL" clId="{F3EE9F12-1F91-4013-9663-F70589C25D17}" dt="2022-11-10T11:34:22.762" v="27" actId="47"/>
        <pc:sldMkLst>
          <pc:docMk/>
          <pc:sldMk cId="1316260559" sldId="4322"/>
        </pc:sldMkLst>
      </pc:sldChg>
      <pc:sldChg chg="del">
        <pc:chgData name="Tina Hogan" userId="94b78a3d-59f3-4279-a1ef-6f4ad22d56cf" providerId="ADAL" clId="{F3EE9F12-1F91-4013-9663-F70589C25D17}" dt="2022-11-10T11:34:22.902" v="28" actId="47"/>
        <pc:sldMkLst>
          <pc:docMk/>
          <pc:sldMk cId="3382196864" sldId="4323"/>
        </pc:sldMkLst>
      </pc:sldChg>
      <pc:sldChg chg="del">
        <pc:chgData name="Tina Hogan" userId="94b78a3d-59f3-4279-a1ef-6f4ad22d56cf" providerId="ADAL" clId="{F3EE9F12-1F91-4013-9663-F70589C25D17}" dt="2022-11-10T11:34:23.057" v="29" actId="47"/>
        <pc:sldMkLst>
          <pc:docMk/>
          <pc:sldMk cId="3490371069" sldId="4324"/>
        </pc:sldMkLst>
      </pc:sldChg>
      <pc:sldChg chg="del">
        <pc:chgData name="Tina Hogan" userId="94b78a3d-59f3-4279-a1ef-6f4ad22d56cf" providerId="ADAL" clId="{F3EE9F12-1F91-4013-9663-F70589C25D17}" dt="2022-11-10T11:34:23.647" v="33" actId="47"/>
        <pc:sldMkLst>
          <pc:docMk/>
          <pc:sldMk cId="2377965230" sldId="4325"/>
        </pc:sldMkLst>
      </pc:sldChg>
      <pc:sldChg chg="del">
        <pc:chgData name="Tina Hogan" userId="94b78a3d-59f3-4279-a1ef-6f4ad22d56cf" providerId="ADAL" clId="{F3EE9F12-1F91-4013-9663-F70589C25D17}" dt="2022-11-10T11:34:23.798" v="34" actId="47"/>
        <pc:sldMkLst>
          <pc:docMk/>
          <pc:sldMk cId="206015798" sldId="4326"/>
        </pc:sldMkLst>
      </pc:sldChg>
      <pc:sldChg chg="del">
        <pc:chgData name="Tina Hogan" userId="94b78a3d-59f3-4279-a1ef-6f4ad22d56cf" providerId="ADAL" clId="{F3EE9F12-1F91-4013-9663-F70589C25D17}" dt="2022-11-10T11:34:24.110" v="36" actId="47"/>
        <pc:sldMkLst>
          <pc:docMk/>
          <pc:sldMk cId="1930173017" sldId="4327"/>
        </pc:sldMkLst>
      </pc:sldChg>
      <pc:sldChg chg="del">
        <pc:chgData name="Tina Hogan" userId="94b78a3d-59f3-4279-a1ef-6f4ad22d56cf" providerId="ADAL" clId="{F3EE9F12-1F91-4013-9663-F70589C25D17}" dt="2022-11-10T11:34:24.261" v="37" actId="47"/>
        <pc:sldMkLst>
          <pc:docMk/>
          <pc:sldMk cId="3523215678" sldId="4328"/>
        </pc:sldMkLst>
      </pc:sldChg>
      <pc:sldChg chg="del">
        <pc:chgData name="Tina Hogan" userId="94b78a3d-59f3-4279-a1ef-6f4ad22d56cf" providerId="ADAL" clId="{F3EE9F12-1F91-4013-9663-F70589C25D17}" dt="2022-11-10T11:34:24.395" v="38" actId="47"/>
        <pc:sldMkLst>
          <pc:docMk/>
          <pc:sldMk cId="967505487" sldId="4329"/>
        </pc:sldMkLst>
      </pc:sldChg>
      <pc:sldChg chg="del">
        <pc:chgData name="Tina Hogan" userId="94b78a3d-59f3-4279-a1ef-6f4ad22d56cf" providerId="ADAL" clId="{F3EE9F12-1F91-4013-9663-F70589C25D17}" dt="2022-11-10T11:34:24.884" v="39" actId="47"/>
        <pc:sldMkLst>
          <pc:docMk/>
          <pc:sldMk cId="2067038124" sldId="4330"/>
        </pc:sldMkLst>
      </pc:sldChg>
      <pc:sldChg chg="del">
        <pc:chgData name="Tina Hogan" userId="94b78a3d-59f3-4279-a1ef-6f4ad22d56cf" providerId="ADAL" clId="{F3EE9F12-1F91-4013-9663-F70589C25D17}" dt="2022-11-10T11:34:24.965" v="40" actId="47"/>
        <pc:sldMkLst>
          <pc:docMk/>
          <pc:sldMk cId="2719982828" sldId="4331"/>
        </pc:sldMkLst>
      </pc:sldChg>
      <pc:sldChg chg="del">
        <pc:chgData name="Tina Hogan" userId="94b78a3d-59f3-4279-a1ef-6f4ad22d56cf" providerId="ADAL" clId="{F3EE9F12-1F91-4013-9663-F70589C25D17}" dt="2022-11-10T11:34:24.981" v="41" actId="47"/>
        <pc:sldMkLst>
          <pc:docMk/>
          <pc:sldMk cId="2843074858" sldId="4332"/>
        </pc:sldMkLst>
      </pc:sldChg>
      <pc:sldChg chg="del">
        <pc:chgData name="Tina Hogan" userId="94b78a3d-59f3-4279-a1ef-6f4ad22d56cf" providerId="ADAL" clId="{F3EE9F12-1F91-4013-9663-F70589C25D17}" dt="2022-11-10T11:34:25.127" v="43" actId="47"/>
        <pc:sldMkLst>
          <pc:docMk/>
          <pc:sldMk cId="3416608944" sldId="4333"/>
        </pc:sldMkLst>
      </pc:sldChg>
      <pc:sldChg chg="del">
        <pc:chgData name="Tina Hogan" userId="94b78a3d-59f3-4279-a1ef-6f4ad22d56cf" providerId="ADAL" clId="{F3EE9F12-1F91-4013-9663-F70589C25D17}" dt="2022-11-10T11:34:25.170" v="44" actId="47"/>
        <pc:sldMkLst>
          <pc:docMk/>
          <pc:sldMk cId="1844201149" sldId="4334"/>
        </pc:sldMkLst>
      </pc:sldChg>
      <pc:sldChg chg="del">
        <pc:chgData name="Tina Hogan" userId="94b78a3d-59f3-4279-a1ef-6f4ad22d56cf" providerId="ADAL" clId="{F3EE9F12-1F91-4013-9663-F70589C25D17}" dt="2022-11-10T11:34:25.337" v="48" actId="47"/>
        <pc:sldMkLst>
          <pc:docMk/>
          <pc:sldMk cId="2006945357" sldId="4335"/>
        </pc:sldMkLst>
      </pc:sldChg>
      <pc:sldChg chg="del">
        <pc:chgData name="Tina Hogan" userId="94b78a3d-59f3-4279-a1ef-6f4ad22d56cf" providerId="ADAL" clId="{F3EE9F12-1F91-4013-9663-F70589C25D17}" dt="2022-11-10T11:34:25.357" v="49" actId="47"/>
        <pc:sldMkLst>
          <pc:docMk/>
          <pc:sldMk cId="1493914423" sldId="4336"/>
        </pc:sldMkLst>
      </pc:sldChg>
      <pc:sldChg chg="del">
        <pc:chgData name="Tina Hogan" userId="94b78a3d-59f3-4279-a1ef-6f4ad22d56cf" providerId="ADAL" clId="{F3EE9F12-1F91-4013-9663-F70589C25D17}" dt="2022-11-10T11:34:25.455" v="50" actId="47"/>
        <pc:sldMkLst>
          <pc:docMk/>
          <pc:sldMk cId="2210631536" sldId="4337"/>
        </pc:sldMkLst>
      </pc:sldChg>
      <pc:sldChg chg="del">
        <pc:chgData name="Tina Hogan" userId="94b78a3d-59f3-4279-a1ef-6f4ad22d56cf" providerId="ADAL" clId="{F3EE9F12-1F91-4013-9663-F70589C25D17}" dt="2022-11-10T11:34:25.470" v="51" actId="47"/>
        <pc:sldMkLst>
          <pc:docMk/>
          <pc:sldMk cId="3609866890" sldId="4338"/>
        </pc:sldMkLst>
      </pc:sldChg>
      <pc:sldChg chg="add del">
        <pc:chgData name="Tina Hogan" userId="94b78a3d-59f3-4279-a1ef-6f4ad22d56cf" providerId="ADAL" clId="{F3EE9F12-1F91-4013-9663-F70589C25D17}" dt="2022-11-10T11:34:31.962" v="56" actId="47"/>
        <pc:sldMkLst>
          <pc:docMk/>
          <pc:sldMk cId="2211227831" sldId="4339"/>
        </pc:sldMkLst>
      </pc:sldChg>
      <pc:sldChg chg="add del">
        <pc:chgData name="Tina Hogan" userId="94b78a3d-59f3-4279-a1ef-6f4ad22d56cf" providerId="ADAL" clId="{F3EE9F12-1F91-4013-9663-F70589C25D17}" dt="2022-11-10T11:34:32.493" v="57" actId="47"/>
        <pc:sldMkLst>
          <pc:docMk/>
          <pc:sldMk cId="3150695805" sldId="4340"/>
        </pc:sldMkLst>
      </pc:sldChg>
      <pc:sldChg chg="del">
        <pc:chgData name="Tina Hogan" userId="94b78a3d-59f3-4279-a1ef-6f4ad22d56cf" providerId="ADAL" clId="{F3EE9F12-1F91-4013-9663-F70589C25D17}" dt="2022-11-10T11:34:33.081" v="58" actId="47"/>
        <pc:sldMkLst>
          <pc:docMk/>
          <pc:sldMk cId="3387105968" sldId="4341"/>
        </pc:sldMkLst>
      </pc:sldChg>
      <pc:sldChg chg="del">
        <pc:chgData name="Tina Hogan" userId="94b78a3d-59f3-4279-a1ef-6f4ad22d56cf" providerId="ADAL" clId="{F3EE9F12-1F91-4013-9663-F70589C25D17}" dt="2022-11-10T11:34:33.661" v="59" actId="47"/>
        <pc:sldMkLst>
          <pc:docMk/>
          <pc:sldMk cId="3812840268" sldId="4342"/>
        </pc:sldMkLst>
      </pc:sldChg>
      <pc:sldChg chg="del">
        <pc:chgData name="Tina Hogan" userId="94b78a3d-59f3-4279-a1ef-6f4ad22d56cf" providerId="ADAL" clId="{F3EE9F12-1F91-4013-9663-F70589C25D17}" dt="2022-11-10T11:34:34.346" v="60" actId="47"/>
        <pc:sldMkLst>
          <pc:docMk/>
          <pc:sldMk cId="1182722273" sldId="4343"/>
        </pc:sldMkLst>
      </pc:sldChg>
      <pc:sldChg chg="del">
        <pc:chgData name="Tina Hogan" userId="94b78a3d-59f3-4279-a1ef-6f4ad22d56cf" providerId="ADAL" clId="{F3EE9F12-1F91-4013-9663-F70589C25D17}" dt="2022-11-10T11:34:34.890" v="61" actId="47"/>
        <pc:sldMkLst>
          <pc:docMk/>
          <pc:sldMk cId="3187868912" sldId="4344"/>
        </pc:sldMkLst>
      </pc:sldChg>
      <pc:sldChg chg="del">
        <pc:chgData name="Tina Hogan" userId="94b78a3d-59f3-4279-a1ef-6f4ad22d56cf" providerId="ADAL" clId="{F3EE9F12-1F91-4013-9663-F70589C25D17}" dt="2022-11-10T11:34:35.429" v="62" actId="47"/>
        <pc:sldMkLst>
          <pc:docMk/>
          <pc:sldMk cId="1802328246" sldId="4345"/>
        </pc:sldMkLst>
      </pc:sldChg>
      <pc:sldChg chg="del">
        <pc:chgData name="Tina Hogan" userId="94b78a3d-59f3-4279-a1ef-6f4ad22d56cf" providerId="ADAL" clId="{F3EE9F12-1F91-4013-9663-F70589C25D17}" dt="2022-11-10T11:34:36.099" v="63" actId="47"/>
        <pc:sldMkLst>
          <pc:docMk/>
          <pc:sldMk cId="795385581" sldId="4346"/>
        </pc:sldMkLst>
      </pc:sldChg>
      <pc:sldChg chg="del">
        <pc:chgData name="Tina Hogan" userId="94b78a3d-59f3-4279-a1ef-6f4ad22d56cf" providerId="ADAL" clId="{F3EE9F12-1F91-4013-9663-F70589C25D17}" dt="2022-11-10T11:34:36.598" v="64" actId="47"/>
        <pc:sldMkLst>
          <pc:docMk/>
          <pc:sldMk cId="1940245745" sldId="4347"/>
        </pc:sldMkLst>
      </pc:sldChg>
      <pc:sldChg chg="del">
        <pc:chgData name="Tina Hogan" userId="94b78a3d-59f3-4279-a1ef-6f4ad22d56cf" providerId="ADAL" clId="{F3EE9F12-1F91-4013-9663-F70589C25D17}" dt="2022-11-10T11:34:36.902" v="65" actId="47"/>
        <pc:sldMkLst>
          <pc:docMk/>
          <pc:sldMk cId="859312033" sldId="4348"/>
        </pc:sldMkLst>
      </pc:sldChg>
      <pc:sldChg chg="del">
        <pc:chgData name="Tina Hogan" userId="94b78a3d-59f3-4279-a1ef-6f4ad22d56cf" providerId="ADAL" clId="{F3EE9F12-1F91-4013-9663-F70589C25D17}" dt="2022-11-10T11:34:37.104" v="66" actId="47"/>
        <pc:sldMkLst>
          <pc:docMk/>
          <pc:sldMk cId="4186283506" sldId="4349"/>
        </pc:sldMkLst>
      </pc:sldChg>
      <pc:sldChg chg="del">
        <pc:chgData name="Tina Hogan" userId="94b78a3d-59f3-4279-a1ef-6f4ad22d56cf" providerId="ADAL" clId="{F3EE9F12-1F91-4013-9663-F70589C25D17}" dt="2022-11-10T11:34:37.290" v="67" actId="47"/>
        <pc:sldMkLst>
          <pc:docMk/>
          <pc:sldMk cId="2274234797" sldId="4350"/>
        </pc:sldMkLst>
      </pc:sldChg>
      <pc:sldChg chg="del">
        <pc:chgData name="Tina Hogan" userId="94b78a3d-59f3-4279-a1ef-6f4ad22d56cf" providerId="ADAL" clId="{F3EE9F12-1F91-4013-9663-F70589C25D17}" dt="2022-11-10T11:34:37.491" v="68" actId="47"/>
        <pc:sldMkLst>
          <pc:docMk/>
          <pc:sldMk cId="1919520901" sldId="4351"/>
        </pc:sldMkLst>
      </pc:sldChg>
      <pc:sldChg chg="del">
        <pc:chgData name="Tina Hogan" userId="94b78a3d-59f3-4279-a1ef-6f4ad22d56cf" providerId="ADAL" clId="{F3EE9F12-1F91-4013-9663-F70589C25D17}" dt="2022-11-10T11:34:38.371" v="70" actId="47"/>
        <pc:sldMkLst>
          <pc:docMk/>
          <pc:sldMk cId="3718516846" sldId="4353"/>
        </pc:sldMkLst>
      </pc:sldChg>
      <pc:sldChg chg="del">
        <pc:chgData name="Tina Hogan" userId="94b78a3d-59f3-4279-a1ef-6f4ad22d56cf" providerId="ADAL" clId="{F3EE9F12-1F91-4013-9663-F70589C25D17}" dt="2022-11-10T11:34:38.659" v="71" actId="47"/>
        <pc:sldMkLst>
          <pc:docMk/>
          <pc:sldMk cId="174010816" sldId="4354"/>
        </pc:sldMkLst>
      </pc:sldChg>
      <pc:sldChg chg="del">
        <pc:chgData name="Tina Hogan" userId="94b78a3d-59f3-4279-a1ef-6f4ad22d56cf" providerId="ADAL" clId="{F3EE9F12-1F91-4013-9663-F70589C25D17}" dt="2022-11-10T11:34:38.918" v="72" actId="47"/>
        <pc:sldMkLst>
          <pc:docMk/>
          <pc:sldMk cId="2192793817" sldId="4355"/>
        </pc:sldMkLst>
      </pc:sldChg>
      <pc:sldChg chg="del">
        <pc:chgData name="Tina Hogan" userId="94b78a3d-59f3-4279-a1ef-6f4ad22d56cf" providerId="ADAL" clId="{F3EE9F12-1F91-4013-9663-F70589C25D17}" dt="2022-11-10T11:34:38.041" v="69" actId="47"/>
        <pc:sldMkLst>
          <pc:docMk/>
          <pc:sldMk cId="3499286536" sldId="4357"/>
        </pc:sldMkLst>
      </pc:sldChg>
      <pc:sldChg chg="del">
        <pc:chgData name="Tina Hogan" userId="94b78a3d-59f3-4279-a1ef-6f4ad22d56cf" providerId="ADAL" clId="{F3EE9F12-1F91-4013-9663-F70589C25D17}" dt="2022-11-10T11:34:41.179" v="79" actId="47"/>
        <pc:sldMkLst>
          <pc:docMk/>
          <pc:sldMk cId="2281423380" sldId="4358"/>
        </pc:sldMkLst>
      </pc:sldChg>
      <pc:sldChg chg="del">
        <pc:chgData name="Tina Hogan" userId="94b78a3d-59f3-4279-a1ef-6f4ad22d56cf" providerId="ADAL" clId="{F3EE9F12-1F91-4013-9663-F70589C25D17}" dt="2022-11-10T11:34:39.144" v="73" actId="47"/>
        <pc:sldMkLst>
          <pc:docMk/>
          <pc:sldMk cId="1128019867" sldId="4359"/>
        </pc:sldMkLst>
      </pc:sldChg>
      <pc:sldChg chg="del">
        <pc:chgData name="Tina Hogan" userId="94b78a3d-59f3-4279-a1ef-6f4ad22d56cf" providerId="ADAL" clId="{F3EE9F12-1F91-4013-9663-F70589C25D17}" dt="2022-11-10T11:34:42.150" v="82" actId="47"/>
        <pc:sldMkLst>
          <pc:docMk/>
          <pc:sldMk cId="3219203471" sldId="4360"/>
        </pc:sldMkLst>
      </pc:sldChg>
      <pc:sldChg chg="del">
        <pc:chgData name="Tina Hogan" userId="94b78a3d-59f3-4279-a1ef-6f4ad22d56cf" providerId="ADAL" clId="{F3EE9F12-1F91-4013-9663-F70589C25D17}" dt="2022-11-10T11:34:43.504" v="87" actId="47"/>
        <pc:sldMkLst>
          <pc:docMk/>
          <pc:sldMk cId="1935387195" sldId="4361"/>
        </pc:sldMkLst>
      </pc:sldChg>
      <pc:sldChg chg="del">
        <pc:chgData name="Tina Hogan" userId="94b78a3d-59f3-4279-a1ef-6f4ad22d56cf" providerId="ADAL" clId="{F3EE9F12-1F91-4013-9663-F70589C25D17}" dt="2022-11-10T11:34:43.690" v="88" actId="47"/>
        <pc:sldMkLst>
          <pc:docMk/>
          <pc:sldMk cId="3090319223" sldId="4362"/>
        </pc:sldMkLst>
      </pc:sldChg>
      <pc:sldChg chg="del">
        <pc:chgData name="Tina Hogan" userId="94b78a3d-59f3-4279-a1ef-6f4ad22d56cf" providerId="ADAL" clId="{F3EE9F12-1F91-4013-9663-F70589C25D17}" dt="2022-11-10T11:34:43.876" v="89" actId="47"/>
        <pc:sldMkLst>
          <pc:docMk/>
          <pc:sldMk cId="1333049725" sldId="4363"/>
        </pc:sldMkLst>
      </pc:sldChg>
      <pc:sldChg chg="del">
        <pc:chgData name="Tina Hogan" userId="94b78a3d-59f3-4279-a1ef-6f4ad22d56cf" providerId="ADAL" clId="{F3EE9F12-1F91-4013-9663-F70589C25D17}" dt="2022-11-10T11:34:47.403" v="120" actId="47"/>
        <pc:sldMkLst>
          <pc:docMk/>
          <pc:sldMk cId="2969901143" sldId="4364"/>
        </pc:sldMkLst>
      </pc:sldChg>
      <pc:sldChg chg="del">
        <pc:chgData name="Tina Hogan" userId="94b78a3d-59f3-4279-a1ef-6f4ad22d56cf" providerId="ADAL" clId="{F3EE9F12-1F91-4013-9663-F70589C25D17}" dt="2022-11-10T11:34:44.150" v="90" actId="47"/>
        <pc:sldMkLst>
          <pc:docMk/>
          <pc:sldMk cId="1487120910" sldId="4365"/>
        </pc:sldMkLst>
      </pc:sldChg>
      <pc:sldChg chg="del">
        <pc:chgData name="Tina Hogan" userId="94b78a3d-59f3-4279-a1ef-6f4ad22d56cf" providerId="ADAL" clId="{F3EE9F12-1F91-4013-9663-F70589C25D17}" dt="2022-11-10T11:34:47.881" v="121" actId="47"/>
        <pc:sldMkLst>
          <pc:docMk/>
          <pc:sldMk cId="2289250859" sldId="4366"/>
        </pc:sldMkLst>
      </pc:sldChg>
      <pc:sldChg chg="del">
        <pc:chgData name="Tina Hogan" userId="94b78a3d-59f3-4279-a1ef-6f4ad22d56cf" providerId="ADAL" clId="{F3EE9F12-1F91-4013-9663-F70589C25D17}" dt="2022-11-10T11:34:47.898" v="122" actId="47"/>
        <pc:sldMkLst>
          <pc:docMk/>
          <pc:sldMk cId="185804720" sldId="4367"/>
        </pc:sldMkLst>
      </pc:sldChg>
      <pc:sldChg chg="del">
        <pc:chgData name="Tina Hogan" userId="94b78a3d-59f3-4279-a1ef-6f4ad22d56cf" providerId="ADAL" clId="{F3EE9F12-1F91-4013-9663-F70589C25D17}" dt="2022-11-10T11:34:47.920" v="123" actId="47"/>
        <pc:sldMkLst>
          <pc:docMk/>
          <pc:sldMk cId="1480733397" sldId="4369"/>
        </pc:sldMkLst>
      </pc:sldChg>
      <pc:sldChg chg="del">
        <pc:chgData name="Tina Hogan" userId="94b78a3d-59f3-4279-a1ef-6f4ad22d56cf" providerId="ADAL" clId="{F3EE9F12-1F91-4013-9663-F70589C25D17}" dt="2022-11-10T11:34:47.936" v="124" actId="47"/>
        <pc:sldMkLst>
          <pc:docMk/>
          <pc:sldMk cId="4157738776" sldId="4370"/>
        </pc:sldMkLst>
      </pc:sldChg>
      <pc:sldChg chg="del">
        <pc:chgData name="Tina Hogan" userId="94b78a3d-59f3-4279-a1ef-6f4ad22d56cf" providerId="ADAL" clId="{F3EE9F12-1F91-4013-9663-F70589C25D17}" dt="2022-11-10T11:34:48.006" v="125" actId="47"/>
        <pc:sldMkLst>
          <pc:docMk/>
          <pc:sldMk cId="2161096078" sldId="4371"/>
        </pc:sldMkLst>
      </pc:sldChg>
      <pc:sldChg chg="del">
        <pc:chgData name="Tina Hogan" userId="94b78a3d-59f3-4279-a1ef-6f4ad22d56cf" providerId="ADAL" clId="{F3EE9F12-1F91-4013-9663-F70589C25D17}" dt="2022-11-10T11:34:44.629" v="91" actId="47"/>
        <pc:sldMkLst>
          <pc:docMk/>
          <pc:sldMk cId="2951311066" sldId="4372"/>
        </pc:sldMkLst>
      </pc:sldChg>
      <pc:sldChg chg="del">
        <pc:chgData name="Tina Hogan" userId="94b78a3d-59f3-4279-a1ef-6f4ad22d56cf" providerId="ADAL" clId="{F3EE9F12-1F91-4013-9663-F70589C25D17}" dt="2022-11-10T11:34:44.654" v="92" actId="47"/>
        <pc:sldMkLst>
          <pc:docMk/>
          <pc:sldMk cId="583738210" sldId="4373"/>
        </pc:sldMkLst>
      </pc:sldChg>
      <pc:sldChg chg="del">
        <pc:chgData name="Tina Hogan" userId="94b78a3d-59f3-4279-a1ef-6f4ad22d56cf" providerId="ADAL" clId="{F3EE9F12-1F91-4013-9663-F70589C25D17}" dt="2022-11-10T11:34:25.111" v="42" actId="47"/>
        <pc:sldMkLst>
          <pc:docMk/>
          <pc:sldMk cId="4095213528" sldId="4385"/>
        </pc:sldMkLst>
      </pc:sldChg>
      <pc:sldChg chg="del">
        <pc:chgData name="Tina Hogan" userId="94b78a3d-59f3-4279-a1ef-6f4ad22d56cf" providerId="ADAL" clId="{F3EE9F12-1F91-4013-9663-F70589C25D17}" dt="2022-11-10T11:34:49.008" v="148" actId="47"/>
        <pc:sldMkLst>
          <pc:docMk/>
          <pc:sldMk cId="1210402080" sldId="4387"/>
        </pc:sldMkLst>
      </pc:sldChg>
      <pc:sldChg chg="del">
        <pc:chgData name="Tina Hogan" userId="94b78a3d-59f3-4279-a1ef-6f4ad22d56cf" providerId="ADAL" clId="{F3EE9F12-1F91-4013-9663-F70589C25D17}" dt="2022-11-10T11:34:51.469" v="162" actId="47"/>
        <pc:sldMkLst>
          <pc:docMk/>
          <pc:sldMk cId="1530051023" sldId="4388"/>
        </pc:sldMkLst>
      </pc:sldChg>
      <pc:sldChg chg="del">
        <pc:chgData name="Tina Hogan" userId="94b78a3d-59f3-4279-a1ef-6f4ad22d56cf" providerId="ADAL" clId="{F3EE9F12-1F91-4013-9663-F70589C25D17}" dt="2022-11-10T11:34:51.627" v="163" actId="47"/>
        <pc:sldMkLst>
          <pc:docMk/>
          <pc:sldMk cId="21838310" sldId="4389"/>
        </pc:sldMkLst>
      </pc:sldChg>
      <pc:sldChg chg="del">
        <pc:chgData name="Tina Hogan" userId="94b78a3d-59f3-4279-a1ef-6f4ad22d56cf" providerId="ADAL" clId="{F3EE9F12-1F91-4013-9663-F70589C25D17}" dt="2022-11-10T11:34:51.799" v="164" actId="47"/>
        <pc:sldMkLst>
          <pc:docMk/>
          <pc:sldMk cId="1566933552" sldId="4390"/>
        </pc:sldMkLst>
      </pc:sldChg>
      <pc:sldChg chg="del">
        <pc:chgData name="Tina Hogan" userId="94b78a3d-59f3-4279-a1ef-6f4ad22d56cf" providerId="ADAL" clId="{F3EE9F12-1F91-4013-9663-F70589C25D17}" dt="2022-11-10T11:34:51.953" v="165" actId="47"/>
        <pc:sldMkLst>
          <pc:docMk/>
          <pc:sldMk cId="2793964745" sldId="4391"/>
        </pc:sldMkLst>
      </pc:sldChg>
      <pc:sldChg chg="del">
        <pc:chgData name="Tina Hogan" userId="94b78a3d-59f3-4279-a1ef-6f4ad22d56cf" providerId="ADAL" clId="{F3EE9F12-1F91-4013-9663-F70589C25D17}" dt="2022-11-10T11:34:52.123" v="166" actId="47"/>
        <pc:sldMkLst>
          <pc:docMk/>
          <pc:sldMk cId="4289222249" sldId="4392"/>
        </pc:sldMkLst>
      </pc:sldChg>
      <pc:sldChg chg="del">
        <pc:chgData name="Tina Hogan" userId="94b78a3d-59f3-4279-a1ef-6f4ad22d56cf" providerId="ADAL" clId="{F3EE9F12-1F91-4013-9663-F70589C25D17}" dt="2022-11-10T11:34:52.277" v="167" actId="47"/>
        <pc:sldMkLst>
          <pc:docMk/>
          <pc:sldMk cId="4010091683" sldId="4393"/>
        </pc:sldMkLst>
      </pc:sldChg>
      <pc:sldChg chg="del">
        <pc:chgData name="Tina Hogan" userId="94b78a3d-59f3-4279-a1ef-6f4ad22d56cf" providerId="ADAL" clId="{F3EE9F12-1F91-4013-9663-F70589C25D17}" dt="2022-11-10T11:34:50.975" v="159" actId="47"/>
        <pc:sldMkLst>
          <pc:docMk/>
          <pc:sldMk cId="1757661250" sldId="4394"/>
        </pc:sldMkLst>
      </pc:sldChg>
      <pc:sldChg chg="del">
        <pc:chgData name="Tina Hogan" userId="94b78a3d-59f3-4279-a1ef-6f4ad22d56cf" providerId="ADAL" clId="{F3EE9F12-1F91-4013-9663-F70589C25D17}" dt="2022-11-10T11:34:51.130" v="160" actId="47"/>
        <pc:sldMkLst>
          <pc:docMk/>
          <pc:sldMk cId="728864531" sldId="4395"/>
        </pc:sldMkLst>
      </pc:sldChg>
      <pc:sldChg chg="del">
        <pc:chgData name="Tina Hogan" userId="94b78a3d-59f3-4279-a1ef-6f4ad22d56cf" providerId="ADAL" clId="{F3EE9F12-1F91-4013-9663-F70589C25D17}" dt="2022-11-10T11:34:51.293" v="161" actId="47"/>
        <pc:sldMkLst>
          <pc:docMk/>
          <pc:sldMk cId="393385328" sldId="4396"/>
        </pc:sldMkLst>
      </pc:sldChg>
      <pc:sldChg chg="add del">
        <pc:chgData name="Tina Hogan" userId="94b78a3d-59f3-4279-a1ef-6f4ad22d56cf" providerId="ADAL" clId="{F3EE9F12-1F91-4013-9663-F70589C25D17}" dt="2022-11-10T11:34:58.163" v="171" actId="47"/>
        <pc:sldMkLst>
          <pc:docMk/>
          <pc:sldMk cId="2042814593" sldId="4399"/>
        </pc:sldMkLst>
      </pc:sldChg>
      <pc:sldChg chg="del">
        <pc:chgData name="Tina Hogan" userId="94b78a3d-59f3-4279-a1ef-6f4ad22d56cf" providerId="ADAL" clId="{F3EE9F12-1F91-4013-9663-F70589C25D17}" dt="2022-11-10T11:34:49.236" v="151" actId="47"/>
        <pc:sldMkLst>
          <pc:docMk/>
          <pc:sldMk cId="946176422" sldId="4400"/>
        </pc:sldMkLst>
      </pc:sldChg>
      <pc:sldChg chg="del">
        <pc:chgData name="Tina Hogan" userId="94b78a3d-59f3-4279-a1ef-6f4ad22d56cf" providerId="ADAL" clId="{F3EE9F12-1F91-4013-9663-F70589C25D17}" dt="2022-11-10T11:34:50.808" v="158" actId="47"/>
        <pc:sldMkLst>
          <pc:docMk/>
          <pc:sldMk cId="283981512" sldId="4401"/>
        </pc:sldMkLst>
      </pc:sldChg>
      <pc:sldChg chg="del">
        <pc:chgData name="Tina Hogan" userId="94b78a3d-59f3-4279-a1ef-6f4ad22d56cf" providerId="ADAL" clId="{F3EE9F12-1F91-4013-9663-F70589C25D17}" dt="2022-11-10T11:34:49.313" v="153" actId="47"/>
        <pc:sldMkLst>
          <pc:docMk/>
          <pc:sldMk cId="1921707304" sldId="4402"/>
        </pc:sldMkLst>
      </pc:sldChg>
      <pc:sldChg chg="del">
        <pc:chgData name="Tina Hogan" userId="94b78a3d-59f3-4279-a1ef-6f4ad22d56cf" providerId="ADAL" clId="{F3EE9F12-1F91-4013-9663-F70589C25D17}" dt="2022-11-10T11:34:50.003" v="155" actId="47"/>
        <pc:sldMkLst>
          <pc:docMk/>
          <pc:sldMk cId="1976228947" sldId="4405"/>
        </pc:sldMkLst>
      </pc:sldChg>
      <pc:sldChg chg="del">
        <pc:chgData name="Tina Hogan" userId="94b78a3d-59f3-4279-a1ef-6f4ad22d56cf" providerId="ADAL" clId="{F3EE9F12-1F91-4013-9663-F70589C25D17}" dt="2022-11-10T11:34:50.355" v="156" actId="47"/>
        <pc:sldMkLst>
          <pc:docMk/>
          <pc:sldMk cId="109058263" sldId="4406"/>
        </pc:sldMkLst>
      </pc:sldChg>
      <pc:sldChg chg="del">
        <pc:chgData name="Tina Hogan" userId="94b78a3d-59f3-4279-a1ef-6f4ad22d56cf" providerId="ADAL" clId="{F3EE9F12-1F91-4013-9663-F70589C25D17}" dt="2022-11-10T11:34:50.626" v="157" actId="47"/>
        <pc:sldMkLst>
          <pc:docMk/>
          <pc:sldMk cId="1641364433" sldId="4407"/>
        </pc:sldMkLst>
      </pc:sldChg>
      <pc:sldChg chg="del">
        <pc:chgData name="Tina Hogan" userId="94b78a3d-59f3-4279-a1ef-6f4ad22d56cf" providerId="ADAL" clId="{F3EE9F12-1F91-4013-9663-F70589C25D17}" dt="2022-11-10T11:34:49.784" v="154" actId="47"/>
        <pc:sldMkLst>
          <pc:docMk/>
          <pc:sldMk cId="787899063" sldId="4408"/>
        </pc:sldMkLst>
      </pc:sldChg>
      <pc:sldChg chg="del">
        <pc:chgData name="Tina Hogan" userId="94b78a3d-59f3-4279-a1ef-6f4ad22d56cf" providerId="ADAL" clId="{F3EE9F12-1F91-4013-9663-F70589C25D17}" dt="2022-11-10T11:34:48.213" v="128" actId="47"/>
        <pc:sldMkLst>
          <pc:docMk/>
          <pc:sldMk cId="3856852066" sldId="4409"/>
        </pc:sldMkLst>
      </pc:sldChg>
      <pc:sldChg chg="del">
        <pc:chgData name="Tina Hogan" userId="94b78a3d-59f3-4279-a1ef-6f4ad22d56cf" providerId="ADAL" clId="{F3EE9F12-1F91-4013-9663-F70589C25D17}" dt="2022-11-10T11:34:48.238" v="129" actId="47"/>
        <pc:sldMkLst>
          <pc:docMk/>
          <pc:sldMk cId="61345217" sldId="4410"/>
        </pc:sldMkLst>
      </pc:sldChg>
      <pc:sldChg chg="del">
        <pc:chgData name="Tina Hogan" userId="94b78a3d-59f3-4279-a1ef-6f4ad22d56cf" providerId="ADAL" clId="{F3EE9F12-1F91-4013-9663-F70589C25D17}" dt="2022-11-10T11:34:48.264" v="130" actId="47"/>
        <pc:sldMkLst>
          <pc:docMk/>
          <pc:sldMk cId="611277310" sldId="4411"/>
        </pc:sldMkLst>
      </pc:sldChg>
      <pc:sldChg chg="del">
        <pc:chgData name="Tina Hogan" userId="94b78a3d-59f3-4279-a1ef-6f4ad22d56cf" providerId="ADAL" clId="{F3EE9F12-1F91-4013-9663-F70589C25D17}" dt="2022-11-10T11:34:48.289" v="131" actId="47"/>
        <pc:sldMkLst>
          <pc:docMk/>
          <pc:sldMk cId="4183939525" sldId="4412"/>
        </pc:sldMkLst>
      </pc:sldChg>
      <pc:sldChg chg="del">
        <pc:chgData name="Tina Hogan" userId="94b78a3d-59f3-4279-a1ef-6f4ad22d56cf" providerId="ADAL" clId="{F3EE9F12-1F91-4013-9663-F70589C25D17}" dt="2022-11-10T11:34:48.346" v="132" actId="47"/>
        <pc:sldMkLst>
          <pc:docMk/>
          <pc:sldMk cId="3973439362" sldId="4413"/>
        </pc:sldMkLst>
      </pc:sldChg>
      <pc:sldChg chg="del">
        <pc:chgData name="Tina Hogan" userId="94b78a3d-59f3-4279-a1ef-6f4ad22d56cf" providerId="ADAL" clId="{F3EE9F12-1F91-4013-9663-F70589C25D17}" dt="2022-11-10T11:34:48.357" v="133" actId="47"/>
        <pc:sldMkLst>
          <pc:docMk/>
          <pc:sldMk cId="611446832" sldId="4415"/>
        </pc:sldMkLst>
      </pc:sldChg>
      <pc:sldChg chg="del">
        <pc:chgData name="Tina Hogan" userId="94b78a3d-59f3-4279-a1ef-6f4ad22d56cf" providerId="ADAL" clId="{F3EE9F12-1F91-4013-9663-F70589C25D17}" dt="2022-11-10T11:34:48.396" v="134" actId="47"/>
        <pc:sldMkLst>
          <pc:docMk/>
          <pc:sldMk cId="3508895186" sldId="4416"/>
        </pc:sldMkLst>
      </pc:sldChg>
      <pc:sldChg chg="del">
        <pc:chgData name="Tina Hogan" userId="94b78a3d-59f3-4279-a1ef-6f4ad22d56cf" providerId="ADAL" clId="{F3EE9F12-1F91-4013-9663-F70589C25D17}" dt="2022-11-10T11:34:48.410" v="135" actId="47"/>
        <pc:sldMkLst>
          <pc:docMk/>
          <pc:sldMk cId="3541098944" sldId="4424"/>
        </pc:sldMkLst>
      </pc:sldChg>
      <pc:sldChg chg="del">
        <pc:chgData name="Tina Hogan" userId="94b78a3d-59f3-4279-a1ef-6f4ad22d56cf" providerId="ADAL" clId="{F3EE9F12-1F91-4013-9663-F70589C25D17}" dt="2022-11-10T11:34:48.473" v="136" actId="47"/>
        <pc:sldMkLst>
          <pc:docMk/>
          <pc:sldMk cId="2665096146" sldId="4425"/>
        </pc:sldMkLst>
      </pc:sldChg>
      <pc:sldChg chg="del">
        <pc:chgData name="Tina Hogan" userId="94b78a3d-59f3-4279-a1ef-6f4ad22d56cf" providerId="ADAL" clId="{F3EE9F12-1F91-4013-9663-F70589C25D17}" dt="2022-11-10T11:34:48.560" v="137" actId="47"/>
        <pc:sldMkLst>
          <pc:docMk/>
          <pc:sldMk cId="1091292626" sldId="4426"/>
        </pc:sldMkLst>
      </pc:sldChg>
      <pc:sldChg chg="del">
        <pc:chgData name="Tina Hogan" userId="94b78a3d-59f3-4279-a1ef-6f4ad22d56cf" providerId="ADAL" clId="{F3EE9F12-1F91-4013-9663-F70589C25D17}" dt="2022-11-10T11:34:48.622" v="138" actId="47"/>
        <pc:sldMkLst>
          <pc:docMk/>
          <pc:sldMk cId="440732887" sldId="4427"/>
        </pc:sldMkLst>
      </pc:sldChg>
      <pc:sldChg chg="del">
        <pc:chgData name="Tina Hogan" userId="94b78a3d-59f3-4279-a1ef-6f4ad22d56cf" providerId="ADAL" clId="{F3EE9F12-1F91-4013-9663-F70589C25D17}" dt="2022-11-10T11:34:48.658" v="139" actId="47"/>
        <pc:sldMkLst>
          <pc:docMk/>
          <pc:sldMk cId="4133573544" sldId="4428"/>
        </pc:sldMkLst>
      </pc:sldChg>
      <pc:sldChg chg="del">
        <pc:chgData name="Tina Hogan" userId="94b78a3d-59f3-4279-a1ef-6f4ad22d56cf" providerId="ADAL" clId="{F3EE9F12-1F91-4013-9663-F70589C25D17}" dt="2022-11-10T11:34:48.688" v="140" actId="47"/>
        <pc:sldMkLst>
          <pc:docMk/>
          <pc:sldMk cId="3736124919" sldId="4429"/>
        </pc:sldMkLst>
      </pc:sldChg>
      <pc:sldChg chg="del">
        <pc:chgData name="Tina Hogan" userId="94b78a3d-59f3-4279-a1ef-6f4ad22d56cf" providerId="ADAL" clId="{F3EE9F12-1F91-4013-9663-F70589C25D17}" dt="2022-11-10T11:34:48.715" v="141" actId="47"/>
        <pc:sldMkLst>
          <pc:docMk/>
          <pc:sldMk cId="2396389885" sldId="4430"/>
        </pc:sldMkLst>
      </pc:sldChg>
      <pc:sldChg chg="del">
        <pc:chgData name="Tina Hogan" userId="94b78a3d-59f3-4279-a1ef-6f4ad22d56cf" providerId="ADAL" clId="{F3EE9F12-1F91-4013-9663-F70589C25D17}" dt="2022-11-10T11:34:48.759" v="142" actId="47"/>
        <pc:sldMkLst>
          <pc:docMk/>
          <pc:sldMk cId="3726149903" sldId="4431"/>
        </pc:sldMkLst>
      </pc:sldChg>
      <pc:sldChg chg="del">
        <pc:chgData name="Tina Hogan" userId="94b78a3d-59f3-4279-a1ef-6f4ad22d56cf" providerId="ADAL" clId="{F3EE9F12-1F91-4013-9663-F70589C25D17}" dt="2022-11-10T11:34:48.774" v="143" actId="47"/>
        <pc:sldMkLst>
          <pc:docMk/>
          <pc:sldMk cId="810572099" sldId="4432"/>
        </pc:sldMkLst>
      </pc:sldChg>
      <pc:sldChg chg="del">
        <pc:chgData name="Tina Hogan" userId="94b78a3d-59f3-4279-a1ef-6f4ad22d56cf" providerId="ADAL" clId="{F3EE9F12-1F91-4013-9663-F70589C25D17}" dt="2022-11-10T11:34:48.869" v="144" actId="47"/>
        <pc:sldMkLst>
          <pc:docMk/>
          <pc:sldMk cId="1730226484" sldId="4433"/>
        </pc:sldMkLst>
      </pc:sldChg>
      <pc:sldChg chg="del">
        <pc:chgData name="Tina Hogan" userId="94b78a3d-59f3-4279-a1ef-6f4ad22d56cf" providerId="ADAL" clId="{F3EE9F12-1F91-4013-9663-F70589C25D17}" dt="2022-11-10T11:34:48.881" v="145" actId="47"/>
        <pc:sldMkLst>
          <pc:docMk/>
          <pc:sldMk cId="2445770272" sldId="4436"/>
        </pc:sldMkLst>
      </pc:sldChg>
      <pc:sldChg chg="del">
        <pc:chgData name="Tina Hogan" userId="94b78a3d-59f3-4279-a1ef-6f4ad22d56cf" providerId="ADAL" clId="{F3EE9F12-1F91-4013-9663-F70589C25D17}" dt="2022-11-10T11:34:48.943" v="146" actId="47"/>
        <pc:sldMkLst>
          <pc:docMk/>
          <pc:sldMk cId="3423943685" sldId="4442"/>
        </pc:sldMkLst>
      </pc:sldChg>
      <pc:sldChg chg="del">
        <pc:chgData name="Tina Hogan" userId="94b78a3d-59f3-4279-a1ef-6f4ad22d56cf" providerId="ADAL" clId="{F3EE9F12-1F91-4013-9663-F70589C25D17}" dt="2022-11-10T11:34:48.986" v="147" actId="47"/>
        <pc:sldMkLst>
          <pc:docMk/>
          <pc:sldMk cId="2673916690" sldId="4443"/>
        </pc:sldMkLst>
      </pc:sldChg>
      <pc:sldChg chg="del">
        <pc:chgData name="Tina Hogan" userId="94b78a3d-59f3-4279-a1ef-6f4ad22d56cf" providerId="ADAL" clId="{F3EE9F12-1F91-4013-9663-F70589C25D17}" dt="2022-11-10T11:34:42.807" v="84" actId="47"/>
        <pc:sldMkLst>
          <pc:docMk/>
          <pc:sldMk cId="1091451408" sldId="4444"/>
        </pc:sldMkLst>
      </pc:sldChg>
      <pc:sldChg chg="del">
        <pc:chgData name="Tina Hogan" userId="94b78a3d-59f3-4279-a1ef-6f4ad22d56cf" providerId="ADAL" clId="{F3EE9F12-1F91-4013-9663-F70589C25D17}" dt="2022-11-10T11:34:43.054" v="85" actId="47"/>
        <pc:sldMkLst>
          <pc:docMk/>
          <pc:sldMk cId="2686493701" sldId="4445"/>
        </pc:sldMkLst>
      </pc:sldChg>
      <pc:sldChg chg="del">
        <pc:chgData name="Tina Hogan" userId="94b78a3d-59f3-4279-a1ef-6f4ad22d56cf" providerId="ADAL" clId="{F3EE9F12-1F91-4013-9663-F70589C25D17}" dt="2022-11-10T11:34:43.293" v="86" actId="47"/>
        <pc:sldMkLst>
          <pc:docMk/>
          <pc:sldMk cId="1285221479" sldId="4446"/>
        </pc:sldMkLst>
      </pc:sldChg>
      <pc:sldChg chg="del">
        <pc:chgData name="Tina Hogan" userId="94b78a3d-59f3-4279-a1ef-6f4ad22d56cf" providerId="ADAL" clId="{F3EE9F12-1F91-4013-9663-F70589C25D17}" dt="2022-11-10T11:34:42.534" v="83" actId="47"/>
        <pc:sldMkLst>
          <pc:docMk/>
          <pc:sldMk cId="4051765268" sldId="4447"/>
        </pc:sldMkLst>
      </pc:sldChg>
      <pc:sldChg chg="del">
        <pc:chgData name="Tina Hogan" userId="94b78a3d-59f3-4279-a1ef-6f4ad22d56cf" providerId="ADAL" clId="{F3EE9F12-1F91-4013-9663-F70589C25D17}" dt="2022-11-10T11:34:25.230" v="45" actId="47"/>
        <pc:sldMkLst>
          <pc:docMk/>
          <pc:sldMk cId="4200853886" sldId="4448"/>
        </pc:sldMkLst>
      </pc:sldChg>
      <pc:sldChg chg="del">
        <pc:chgData name="Tina Hogan" userId="94b78a3d-59f3-4279-a1ef-6f4ad22d56cf" providerId="ADAL" clId="{F3EE9F12-1F91-4013-9663-F70589C25D17}" dt="2022-11-10T11:34:25.247" v="46" actId="47"/>
        <pc:sldMkLst>
          <pc:docMk/>
          <pc:sldMk cId="3277512541" sldId="4449"/>
        </pc:sldMkLst>
      </pc:sldChg>
      <pc:sldChg chg="del">
        <pc:chgData name="Tina Hogan" userId="94b78a3d-59f3-4279-a1ef-6f4ad22d56cf" providerId="ADAL" clId="{F3EE9F12-1F91-4013-9663-F70589C25D17}" dt="2022-11-10T11:34:46.987" v="110" actId="47"/>
        <pc:sldMkLst>
          <pc:docMk/>
          <pc:sldMk cId="1266972158" sldId="4451"/>
        </pc:sldMkLst>
      </pc:sldChg>
      <pc:sldChg chg="del">
        <pc:chgData name="Tina Hogan" userId="94b78a3d-59f3-4279-a1ef-6f4ad22d56cf" providerId="ADAL" clId="{F3EE9F12-1F91-4013-9663-F70589C25D17}" dt="2022-11-10T11:34:44.749" v="94" actId="47"/>
        <pc:sldMkLst>
          <pc:docMk/>
          <pc:sldMk cId="109180978" sldId="4452"/>
        </pc:sldMkLst>
      </pc:sldChg>
      <pc:sldChg chg="del">
        <pc:chgData name="Tina Hogan" userId="94b78a3d-59f3-4279-a1ef-6f4ad22d56cf" providerId="ADAL" clId="{F3EE9F12-1F91-4013-9663-F70589C25D17}" dt="2022-11-10T11:34:44.833" v="95" actId="47"/>
        <pc:sldMkLst>
          <pc:docMk/>
          <pc:sldMk cId="174878547" sldId="4453"/>
        </pc:sldMkLst>
      </pc:sldChg>
      <pc:sldChg chg="del">
        <pc:chgData name="Tina Hogan" userId="94b78a3d-59f3-4279-a1ef-6f4ad22d56cf" providerId="ADAL" clId="{F3EE9F12-1F91-4013-9663-F70589C25D17}" dt="2022-11-10T11:34:45.371" v="98" actId="47"/>
        <pc:sldMkLst>
          <pc:docMk/>
          <pc:sldMk cId="2638698719" sldId="4454"/>
        </pc:sldMkLst>
      </pc:sldChg>
      <pc:sldChg chg="del">
        <pc:chgData name="Tina Hogan" userId="94b78a3d-59f3-4279-a1ef-6f4ad22d56cf" providerId="ADAL" clId="{F3EE9F12-1F91-4013-9663-F70589C25D17}" dt="2022-11-10T11:34:45.405" v="99" actId="47"/>
        <pc:sldMkLst>
          <pc:docMk/>
          <pc:sldMk cId="1490183406" sldId="4455"/>
        </pc:sldMkLst>
      </pc:sldChg>
      <pc:sldChg chg="del">
        <pc:chgData name="Tina Hogan" userId="94b78a3d-59f3-4279-a1ef-6f4ad22d56cf" providerId="ADAL" clId="{F3EE9F12-1F91-4013-9663-F70589C25D17}" dt="2022-11-10T11:34:45.472" v="100" actId="47"/>
        <pc:sldMkLst>
          <pc:docMk/>
          <pc:sldMk cId="3055363042" sldId="4456"/>
        </pc:sldMkLst>
      </pc:sldChg>
      <pc:sldChg chg="del">
        <pc:chgData name="Tina Hogan" userId="94b78a3d-59f3-4279-a1ef-6f4ad22d56cf" providerId="ADAL" clId="{F3EE9F12-1F91-4013-9663-F70589C25D17}" dt="2022-11-10T11:34:44.733" v="93" actId="47"/>
        <pc:sldMkLst>
          <pc:docMk/>
          <pc:sldMk cId="1231625959" sldId="4457"/>
        </pc:sldMkLst>
      </pc:sldChg>
      <pc:sldChg chg="del">
        <pc:chgData name="Tina Hogan" userId="94b78a3d-59f3-4279-a1ef-6f4ad22d56cf" providerId="ADAL" clId="{F3EE9F12-1F91-4013-9663-F70589C25D17}" dt="2022-11-10T11:34:45.487" v="101" actId="47"/>
        <pc:sldMkLst>
          <pc:docMk/>
          <pc:sldMk cId="1048384015" sldId="4458"/>
        </pc:sldMkLst>
      </pc:sldChg>
      <pc:sldChg chg="del">
        <pc:chgData name="Tina Hogan" userId="94b78a3d-59f3-4279-a1ef-6f4ad22d56cf" providerId="ADAL" clId="{F3EE9F12-1F91-4013-9663-F70589C25D17}" dt="2022-11-10T11:34:45.960" v="102" actId="47"/>
        <pc:sldMkLst>
          <pc:docMk/>
          <pc:sldMk cId="2944167771" sldId="4459"/>
        </pc:sldMkLst>
      </pc:sldChg>
      <pc:sldChg chg="del">
        <pc:chgData name="Tina Hogan" userId="94b78a3d-59f3-4279-a1ef-6f4ad22d56cf" providerId="ADAL" clId="{F3EE9F12-1F91-4013-9663-F70589C25D17}" dt="2022-11-10T11:34:46.204" v="103" actId="47"/>
        <pc:sldMkLst>
          <pc:docMk/>
          <pc:sldMk cId="1875251017" sldId="4460"/>
        </pc:sldMkLst>
      </pc:sldChg>
      <pc:sldChg chg="del">
        <pc:chgData name="Tina Hogan" userId="94b78a3d-59f3-4279-a1ef-6f4ad22d56cf" providerId="ADAL" clId="{F3EE9F12-1F91-4013-9663-F70589C25D17}" dt="2022-11-10T11:34:46.692" v="104" actId="47"/>
        <pc:sldMkLst>
          <pc:docMk/>
          <pc:sldMk cId="1585768921" sldId="4461"/>
        </pc:sldMkLst>
      </pc:sldChg>
      <pc:sldChg chg="del">
        <pc:chgData name="Tina Hogan" userId="94b78a3d-59f3-4279-a1ef-6f4ad22d56cf" providerId="ADAL" clId="{F3EE9F12-1F91-4013-9663-F70589C25D17}" dt="2022-11-10T11:34:46.719" v="105" actId="47"/>
        <pc:sldMkLst>
          <pc:docMk/>
          <pc:sldMk cId="232829862" sldId="4462"/>
        </pc:sldMkLst>
      </pc:sldChg>
      <pc:sldChg chg="del">
        <pc:chgData name="Tina Hogan" userId="94b78a3d-59f3-4279-a1ef-6f4ad22d56cf" providerId="ADAL" clId="{F3EE9F12-1F91-4013-9663-F70589C25D17}" dt="2022-11-10T11:34:46.809" v="106" actId="47"/>
        <pc:sldMkLst>
          <pc:docMk/>
          <pc:sldMk cId="1779357881" sldId="4463"/>
        </pc:sldMkLst>
      </pc:sldChg>
      <pc:sldChg chg="del">
        <pc:chgData name="Tina Hogan" userId="94b78a3d-59f3-4279-a1ef-6f4ad22d56cf" providerId="ADAL" clId="{F3EE9F12-1F91-4013-9663-F70589C25D17}" dt="2022-11-10T11:34:46.823" v="107" actId="47"/>
        <pc:sldMkLst>
          <pc:docMk/>
          <pc:sldMk cId="2989400559" sldId="4464"/>
        </pc:sldMkLst>
      </pc:sldChg>
      <pc:sldChg chg="del">
        <pc:chgData name="Tina Hogan" userId="94b78a3d-59f3-4279-a1ef-6f4ad22d56cf" providerId="ADAL" clId="{F3EE9F12-1F91-4013-9663-F70589C25D17}" dt="2022-11-10T11:34:46.836" v="108" actId="47"/>
        <pc:sldMkLst>
          <pc:docMk/>
          <pc:sldMk cId="1264900849" sldId="4465"/>
        </pc:sldMkLst>
      </pc:sldChg>
      <pc:sldChg chg="del">
        <pc:chgData name="Tina Hogan" userId="94b78a3d-59f3-4279-a1ef-6f4ad22d56cf" providerId="ADAL" clId="{F3EE9F12-1F91-4013-9663-F70589C25D17}" dt="2022-11-10T11:34:46.974" v="109" actId="47"/>
        <pc:sldMkLst>
          <pc:docMk/>
          <pc:sldMk cId="3857628416" sldId="4466"/>
        </pc:sldMkLst>
      </pc:sldChg>
      <pc:sldChg chg="del">
        <pc:chgData name="Tina Hogan" userId="94b78a3d-59f3-4279-a1ef-6f4ad22d56cf" providerId="ADAL" clId="{F3EE9F12-1F91-4013-9663-F70589C25D17}" dt="2022-11-10T11:34:47.014" v="111" actId="47"/>
        <pc:sldMkLst>
          <pc:docMk/>
          <pc:sldMk cId="1850652447" sldId="4467"/>
        </pc:sldMkLst>
      </pc:sldChg>
      <pc:sldChg chg="del">
        <pc:chgData name="Tina Hogan" userId="94b78a3d-59f3-4279-a1ef-6f4ad22d56cf" providerId="ADAL" clId="{F3EE9F12-1F91-4013-9663-F70589C25D17}" dt="2022-11-10T11:34:47.114" v="112" actId="47"/>
        <pc:sldMkLst>
          <pc:docMk/>
          <pc:sldMk cId="524446266" sldId="4468"/>
        </pc:sldMkLst>
      </pc:sldChg>
      <pc:sldChg chg="del">
        <pc:chgData name="Tina Hogan" userId="94b78a3d-59f3-4279-a1ef-6f4ad22d56cf" providerId="ADAL" clId="{F3EE9F12-1F91-4013-9663-F70589C25D17}" dt="2022-11-10T11:34:47.159" v="113" actId="47"/>
        <pc:sldMkLst>
          <pc:docMk/>
          <pc:sldMk cId="1840414808" sldId="4469"/>
        </pc:sldMkLst>
      </pc:sldChg>
      <pc:sldChg chg="del">
        <pc:chgData name="Tina Hogan" userId="94b78a3d-59f3-4279-a1ef-6f4ad22d56cf" providerId="ADAL" clId="{F3EE9F12-1F91-4013-9663-F70589C25D17}" dt="2022-11-10T11:34:47.178" v="114" actId="47"/>
        <pc:sldMkLst>
          <pc:docMk/>
          <pc:sldMk cId="22842330" sldId="4470"/>
        </pc:sldMkLst>
      </pc:sldChg>
      <pc:sldChg chg="del">
        <pc:chgData name="Tina Hogan" userId="94b78a3d-59f3-4279-a1ef-6f4ad22d56cf" providerId="ADAL" clId="{F3EE9F12-1F91-4013-9663-F70589C25D17}" dt="2022-11-10T11:34:47.194" v="115" actId="47"/>
        <pc:sldMkLst>
          <pc:docMk/>
          <pc:sldMk cId="4250446567" sldId="4471"/>
        </pc:sldMkLst>
      </pc:sldChg>
      <pc:sldChg chg="del">
        <pc:chgData name="Tina Hogan" userId="94b78a3d-59f3-4279-a1ef-6f4ad22d56cf" providerId="ADAL" clId="{F3EE9F12-1F91-4013-9663-F70589C25D17}" dt="2022-11-10T11:34:47.276" v="116" actId="47"/>
        <pc:sldMkLst>
          <pc:docMk/>
          <pc:sldMk cId="1395857340" sldId="4472"/>
        </pc:sldMkLst>
      </pc:sldChg>
      <pc:sldChg chg="del">
        <pc:chgData name="Tina Hogan" userId="94b78a3d-59f3-4279-a1ef-6f4ad22d56cf" providerId="ADAL" clId="{F3EE9F12-1F91-4013-9663-F70589C25D17}" dt="2022-11-10T11:34:47.290" v="117" actId="47"/>
        <pc:sldMkLst>
          <pc:docMk/>
          <pc:sldMk cId="1661265435" sldId="4473"/>
        </pc:sldMkLst>
      </pc:sldChg>
      <pc:sldChg chg="del">
        <pc:chgData name="Tina Hogan" userId="94b78a3d-59f3-4279-a1ef-6f4ad22d56cf" providerId="ADAL" clId="{F3EE9F12-1F91-4013-9663-F70589C25D17}" dt="2022-11-10T11:34:47.362" v="118" actId="47"/>
        <pc:sldMkLst>
          <pc:docMk/>
          <pc:sldMk cId="650557717" sldId="4474"/>
        </pc:sldMkLst>
      </pc:sldChg>
      <pc:sldChg chg="del">
        <pc:chgData name="Tina Hogan" userId="94b78a3d-59f3-4279-a1ef-6f4ad22d56cf" providerId="ADAL" clId="{F3EE9F12-1F91-4013-9663-F70589C25D17}" dt="2022-11-10T11:34:47.374" v="119" actId="47"/>
        <pc:sldMkLst>
          <pc:docMk/>
          <pc:sldMk cId="2838617377" sldId="4475"/>
        </pc:sldMkLst>
      </pc:sldChg>
      <pc:sldChg chg="del">
        <pc:chgData name="Tina Hogan" userId="94b78a3d-59f3-4279-a1ef-6f4ad22d56cf" providerId="ADAL" clId="{F3EE9F12-1F91-4013-9663-F70589C25D17}" dt="2022-11-10T11:34:48.021" v="126" actId="47"/>
        <pc:sldMkLst>
          <pc:docMk/>
          <pc:sldMk cId="2111926959" sldId="4477"/>
        </pc:sldMkLst>
      </pc:sldChg>
      <pc:sldChg chg="del">
        <pc:chgData name="Tina Hogan" userId="94b78a3d-59f3-4279-a1ef-6f4ad22d56cf" providerId="ADAL" clId="{F3EE9F12-1F91-4013-9663-F70589C25D17}" dt="2022-11-10T11:34:48.054" v="127" actId="47"/>
        <pc:sldMkLst>
          <pc:docMk/>
          <pc:sldMk cId="2103611942" sldId="4478"/>
        </pc:sldMkLst>
      </pc:sldChg>
      <pc:sldChg chg="del">
        <pc:chgData name="Tina Hogan" userId="94b78a3d-59f3-4279-a1ef-6f4ad22d56cf" providerId="ADAL" clId="{F3EE9F12-1F91-4013-9663-F70589C25D17}" dt="2022-11-10T11:34:44.848" v="96" actId="47"/>
        <pc:sldMkLst>
          <pc:docMk/>
          <pc:sldMk cId="104593746" sldId="44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3F7C6A-EBE0-4330-8CAE-329A1A460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C00BC9-2535-4A13-820D-65C0915935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D5404-4474-42E3-A1B3-F514807479B2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28053-5CCD-407B-A44A-039BF19773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70F95-BEB0-4070-9351-3B476D401D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8003E-F6FD-4072-AB12-8E935A4EF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55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BA69F-8434-421B-9DFB-2C901B945573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5B119-3D3D-4B4C-A882-65BD6A805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62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D41C-4B88-4C00-8068-A7EDD5B17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268E3-85E4-41B9-946F-F3B7610D6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BA3B9-12C6-49B1-8DC6-82549F8B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C9DE45-037C-4E5D-90F2-ECEA68B69228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0C11-24BD-413E-A044-409121B3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D550A-A20B-4F89-B8F3-77EB1FA4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47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E40B-388A-47F2-9F30-402213A5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62457-1335-43A9-8E76-3A5523D9E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F301D-894C-49F6-B80E-8882701A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BB54C6-E302-4644-B10A-B1E753C59C17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5633D-766F-48D1-A7D2-BEDC292C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503F2-D4E4-496E-91D3-2FAA1AD7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90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98090C-825A-4E98-B106-69055C51F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5E3B5-63EB-4984-88C7-B61A77A07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C3049-44D0-44A7-B5C8-6E95A56D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E007E-1945-47EB-A105-47C64D54E951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D5E7E-4492-415C-B06C-0BD6CCA0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99EC8-C7B6-4A8B-B719-03DB9B80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35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9F8C1F1-98F2-4E3F-B518-B1911C38ED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783616" y="2826934"/>
            <a:ext cx="8122923" cy="172229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03AF0D9-25F6-4A06-A818-68653AC90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850" y="722093"/>
            <a:ext cx="7212291" cy="785715"/>
          </a:xfrm>
        </p:spPr>
        <p:txBody>
          <a:bodyPr lIns="0" tIns="0" rIns="0" bIns="0" anchor="t">
            <a:noAutofit/>
          </a:bodyPr>
          <a:lstStyle>
            <a:lvl1pPr>
              <a:defRPr sz="3200" b="1" i="0">
                <a:solidFill>
                  <a:srgbClr val="2D979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TITLE STYLE IN CAPS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FDF8E2-7CC6-44F3-A94C-DACED8ECD7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850" y="2202101"/>
            <a:ext cx="7212291" cy="3423152"/>
          </a:xfrm>
        </p:spPr>
        <p:txBody>
          <a:bodyPr lIns="0" tIns="0" rIns="0" bIns="0">
            <a:noAutofit/>
          </a:bodyPr>
          <a:lstStyle>
            <a:lvl1pPr>
              <a:buClr>
                <a:srgbClr val="2D979F"/>
              </a:buClr>
              <a:defRPr sz="2000">
                <a:solidFill>
                  <a:srgbClr val="59676D"/>
                </a:solidFill>
              </a:defRPr>
            </a:lvl1pPr>
            <a:lvl2pPr>
              <a:buClr>
                <a:srgbClr val="2D979F"/>
              </a:buClr>
              <a:defRPr sz="1600">
                <a:solidFill>
                  <a:srgbClr val="59676D"/>
                </a:solidFill>
              </a:defRPr>
            </a:lvl2pPr>
            <a:lvl3pPr>
              <a:buClr>
                <a:srgbClr val="2D979F"/>
              </a:buClr>
              <a:defRPr sz="1400">
                <a:solidFill>
                  <a:srgbClr val="59676D"/>
                </a:solidFill>
              </a:defRPr>
            </a:lvl3pPr>
            <a:lvl4pPr>
              <a:buClr>
                <a:srgbClr val="2D979F"/>
              </a:buClr>
              <a:defRPr sz="1200">
                <a:solidFill>
                  <a:srgbClr val="59676D"/>
                </a:solidFill>
              </a:defRPr>
            </a:lvl4pPr>
            <a:lvl5pPr>
              <a:buClr>
                <a:srgbClr val="2D979F"/>
              </a:buClr>
              <a:defRPr sz="1200">
                <a:solidFill>
                  <a:srgbClr val="59676D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4098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9AE33F7-CA58-4C1F-8C96-E5BBE1F855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319546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55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DA58D-91F1-4BA5-8690-99069313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282C5-5BA2-4467-BB3F-9FDED4BAD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5921C-CF72-4BE2-A112-EA843FD4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22429F-6AC5-4047-A4DB-624E2699C2AE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F45FB-9BD9-4292-852B-AC379C63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84C7E-8182-4A3B-AB8D-7909D561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04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31986-1B7C-4C2E-B4E6-02F40ECCC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D36BB-5433-4477-B075-80EA330DD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5ED36-FC48-498F-BB93-3F8BBDE9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441DA-F3DD-4AC4-BFF8-E5BB4F6A7C69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F566F-E69F-4EA6-B56B-1DFCD7C58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6453D-5B48-489D-80A4-C2CCF674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51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A7F7-E09B-4363-9826-488A7AA9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203DD-0704-40BB-A470-BD289CE85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7ADC4-E7C4-472C-AF9A-CAD059907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6A04F-9CFC-45D4-BD49-FFDAF041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9CCEE-4767-4C7F-A4A0-9878CE1D4ADA}" type="datetime1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5BC46-C820-46EA-8731-89A26AE2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4DB0B-BDE4-44BC-89F1-2A589898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12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7F14B-CBFC-4508-8D4F-9884C63B0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B9FC8-626E-478E-8442-CEB0A4038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38E50-EE04-4064-BE34-502BB3008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D2B1B-8509-4FD6-B8BE-2562C7396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0DDF0-FC38-473E-8928-4EF90D17E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091CA1-8B42-44E5-9494-4A67AA80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753A21-DBDE-4C49-A2EA-F8562BA7314D}" type="datetime1">
              <a:rPr lang="en-GB" smtClean="0"/>
              <a:t>10/11/2022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0AF55B-AD00-4365-ADD4-12C33201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0CBF01-F049-42FE-B3B4-C5E8695D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0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E2B7-C659-49CD-AE7B-4C103290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3C43F-088A-480A-A357-553919D2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3CE36-EFD4-4964-88CA-F71315190EF3}" type="datetime1">
              <a:rPr lang="en-GB" smtClean="0"/>
              <a:t>10/11/2022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23D94-BB7F-47F0-A7C1-7DEC224C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33FA3-20B0-41E2-9E5A-0E1E6388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92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B2A12-A936-4401-8F85-086F3DDE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5F1A4B-4066-4215-AAFA-568833938D10}" type="datetime1">
              <a:rPr lang="en-GB" smtClean="0"/>
              <a:t>10/11/2022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29DFF-869E-4B27-9D0C-804D7D823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762C2-9CC8-4191-8B6E-B213480C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6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D475E-83FC-4749-BC6A-4787CC483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A919D-6C22-453E-9C06-225551F8F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13C94-172C-4B13-B825-23FB461DF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22260-9C2C-46EE-B1E3-77363D9F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CCF3-38B7-4328-B04C-4C842F70A177}" type="datetime1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46A6F-4F93-4AD2-B14E-466631F2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5F55D-1891-4D6C-A106-A03873EC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16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1C01C-115A-4462-AF3B-C1C381CB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E59F7-A40F-4BFA-9ECD-451AFCD50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B18BA-CEC2-4D27-9C10-17CD0D682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21537-F585-4465-B4FD-E04B5BEF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438E2-AAD3-4BD3-A807-6D23A7E78C22}" type="datetime1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7AAFC-49B9-489A-8997-2BF185B1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2DCB2-A63A-4374-99B6-1FE85EA6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71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ocshape13">
            <a:extLst>
              <a:ext uri="{FF2B5EF4-FFF2-40B4-BE49-F238E27FC236}">
                <a16:creationId xmlns:a16="http://schemas.microsoft.com/office/drawing/2014/main" id="{AEEE2F01-62B5-4179-A7B7-2F6C562023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cshape12">
            <a:extLst>
              <a:ext uri="{FF2B5EF4-FFF2-40B4-BE49-F238E27FC236}">
                <a16:creationId xmlns:a16="http://schemas.microsoft.com/office/drawing/2014/main" id="{A50E92F1-E13C-4CF3-896C-FDE0FCA2741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15" name="docshape11">
            <a:extLst>
              <a:ext uri="{FF2B5EF4-FFF2-40B4-BE49-F238E27FC236}">
                <a16:creationId xmlns:a16="http://schemas.microsoft.com/office/drawing/2014/main" id="{4FFCEA0E-D24D-4E6F-9B5E-5235DEF61408}"/>
              </a:ext>
            </a:extLst>
          </p:cNvPr>
          <p:cNvSpPr>
            <a:spLocks/>
          </p:cNvSpPr>
          <p:nvPr/>
        </p:nvSpPr>
        <p:spPr bwMode="auto">
          <a:xfrm>
            <a:off x="0" y="5667375"/>
            <a:ext cx="1247775" cy="119062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16" name="docshape2">
            <a:extLst>
              <a:ext uri="{FF2B5EF4-FFF2-40B4-BE49-F238E27FC236}">
                <a16:creationId xmlns:a16="http://schemas.microsoft.com/office/drawing/2014/main" id="{5AABA26F-D4F8-4DB0-AD48-A09FA3DF4F5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01766" y="3067763"/>
            <a:ext cx="3638391" cy="39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69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EDB93B-F3B0-4585-98C5-9AA899475B6D}"/>
              </a:ext>
            </a:extLst>
          </p:cNvPr>
          <p:cNvSpPr/>
          <p:nvPr/>
        </p:nvSpPr>
        <p:spPr>
          <a:xfrm>
            <a:off x="3879295" y="3790765"/>
            <a:ext cx="4048218" cy="408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FEC902-61B7-4018-9285-6BE53EA02B46}"/>
              </a:ext>
            </a:extLst>
          </p:cNvPr>
          <p:cNvSpPr/>
          <p:nvPr/>
        </p:nvSpPr>
        <p:spPr>
          <a:xfrm>
            <a:off x="7874000" y="3835399"/>
            <a:ext cx="241300" cy="311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9FE6E1-3013-455F-8503-CE6759AED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" y="0"/>
            <a:ext cx="1219013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19100C-B8E1-4B39-92FD-22351752AA17}"/>
              </a:ext>
            </a:extLst>
          </p:cNvPr>
          <p:cNvSpPr txBox="1"/>
          <p:nvPr/>
        </p:nvSpPr>
        <p:spPr>
          <a:xfrm>
            <a:off x="3710482" y="2579627"/>
            <a:ext cx="5081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AGENCY</a:t>
            </a:r>
          </a:p>
          <a:p>
            <a:pPr algn="ctr"/>
            <a:r>
              <a:rPr lang="en-GB" sz="4000"/>
              <a:t>“HOW TO DO GUIDE”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74DAC-AD11-46AF-AFD6-54DC0B58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87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15E359-CB4C-486E-9D5B-AA0CB31B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28428"/>
            <a:ext cx="8791575" cy="6829571"/>
          </a:xfrm>
          <a:prstGeom prst="rect">
            <a:avLst/>
          </a:prstGeom>
        </p:spPr>
      </p:pic>
      <p:pic>
        <p:nvPicPr>
          <p:cNvPr id="2" name="docshape13">
            <a:extLst>
              <a:ext uri="{FF2B5EF4-FFF2-40B4-BE49-F238E27FC236}">
                <a16:creationId xmlns:a16="http://schemas.microsoft.com/office/drawing/2014/main" id="{606434B6-4744-4D24-ACEF-38D9588E6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cshape12">
            <a:extLst>
              <a:ext uri="{FF2B5EF4-FFF2-40B4-BE49-F238E27FC236}">
                <a16:creationId xmlns:a16="http://schemas.microsoft.com/office/drawing/2014/main" id="{0071228A-C897-451B-A4A3-A1733F7CC6C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4" name="docshape11">
            <a:extLst>
              <a:ext uri="{FF2B5EF4-FFF2-40B4-BE49-F238E27FC236}">
                <a16:creationId xmlns:a16="http://schemas.microsoft.com/office/drawing/2014/main" id="{A264006D-513C-49EA-A23B-6F896B2A0F1F}"/>
              </a:ext>
            </a:extLst>
          </p:cNvPr>
          <p:cNvSpPr>
            <a:spLocks/>
          </p:cNvSpPr>
          <p:nvPr/>
        </p:nvSpPr>
        <p:spPr bwMode="auto">
          <a:xfrm>
            <a:off x="0" y="1533525"/>
            <a:ext cx="5267325" cy="532447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0116D-AB4A-41D7-A1F0-4EB0AF1F1A12}"/>
              </a:ext>
            </a:extLst>
          </p:cNvPr>
          <p:cNvSpPr txBox="1"/>
          <p:nvPr/>
        </p:nvSpPr>
        <p:spPr>
          <a:xfrm>
            <a:off x="2220024" y="1756611"/>
            <a:ext cx="6094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ASSESSMENTS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2284F2-2BAD-4767-85BA-231E88BD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38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6E24D4E-CEAE-4736-9FF5-B6465FAEA231}"/>
              </a:ext>
            </a:extLst>
          </p:cNvPr>
          <p:cNvSpPr/>
          <p:nvPr/>
        </p:nvSpPr>
        <p:spPr>
          <a:xfrm>
            <a:off x="555770" y="2070822"/>
            <a:ext cx="9130243" cy="3699899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1A61A6-1D3B-4E96-9CFA-8644819F6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163408"/>
            <a:ext cx="8924925" cy="3532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8829E2-56CC-4DF2-B5E1-CB18E3C80AA8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Where To Go To Book Assessments?</a:t>
            </a:r>
            <a:endParaRPr lang="en-GB" sz="2800" b="1">
              <a:solidFill>
                <a:srgbClr val="92D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70A3B2-3322-4541-B418-DA324F717EDA}"/>
              </a:ext>
            </a:extLst>
          </p:cNvPr>
          <p:cNvSpPr/>
          <p:nvPr/>
        </p:nvSpPr>
        <p:spPr>
          <a:xfrm>
            <a:off x="555771" y="1238397"/>
            <a:ext cx="952278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To view or create assessments, go to ’Plan’ and select ‘Assessments’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A4B853-5266-441E-A54A-2795070B79AA}"/>
              </a:ext>
            </a:extLst>
          </p:cNvPr>
          <p:cNvSpPr/>
          <p:nvPr/>
        </p:nvSpPr>
        <p:spPr>
          <a:xfrm>
            <a:off x="2225879" y="2308926"/>
            <a:ext cx="369714" cy="238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52E217-079E-4247-98B9-558E41A05C89}"/>
              </a:ext>
            </a:extLst>
          </p:cNvPr>
          <p:cNvSpPr/>
          <p:nvPr/>
        </p:nvSpPr>
        <p:spPr>
          <a:xfrm>
            <a:off x="2334433" y="3594801"/>
            <a:ext cx="851945" cy="238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DC1897-C50A-4ADA-82AE-86BDBFE8AFEE}"/>
              </a:ext>
            </a:extLst>
          </p:cNvPr>
          <p:cNvCxnSpPr>
            <a:cxnSpLocks/>
          </p:cNvCxnSpPr>
          <p:nvPr/>
        </p:nvCxnSpPr>
        <p:spPr>
          <a:xfrm flipH="1">
            <a:off x="2762250" y="1672870"/>
            <a:ext cx="2819400" cy="7369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D9476D-E479-44E0-BE58-3CD0D6A0EDF1}"/>
              </a:ext>
            </a:extLst>
          </p:cNvPr>
          <p:cNvCxnSpPr>
            <a:cxnSpLocks/>
          </p:cNvCxnSpPr>
          <p:nvPr/>
        </p:nvCxnSpPr>
        <p:spPr>
          <a:xfrm flipH="1">
            <a:off x="3286125" y="1672870"/>
            <a:ext cx="2295525" cy="19219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B7A985-0988-426F-A3AA-18BAC6389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2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6E24D4E-CEAE-4736-9FF5-B6465FAEA231}"/>
              </a:ext>
            </a:extLst>
          </p:cNvPr>
          <p:cNvSpPr/>
          <p:nvPr/>
        </p:nvSpPr>
        <p:spPr>
          <a:xfrm>
            <a:off x="555770" y="2070822"/>
            <a:ext cx="9130243" cy="3699899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829E2-56CC-4DF2-B5E1-CB18E3C80AA8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Where To Go To Book Assessments?</a:t>
            </a:r>
            <a:endParaRPr lang="en-GB" sz="2800" b="1">
              <a:solidFill>
                <a:srgbClr val="92D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70A3B2-3322-4541-B418-DA324F717EDA}"/>
              </a:ext>
            </a:extLst>
          </p:cNvPr>
          <p:cNvSpPr/>
          <p:nvPr/>
        </p:nvSpPr>
        <p:spPr>
          <a:xfrm>
            <a:off x="555771" y="1238397"/>
            <a:ext cx="952278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Next, use the dropdown box to select the site you wish to create or view assessments for.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FE0B1F-40D4-4326-9A75-6AE35BE98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2169267"/>
            <a:ext cx="8953501" cy="35266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25DC062-2CBD-4A02-8A6E-10C7D43BD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062" y="2979552"/>
            <a:ext cx="3033713" cy="259797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549DA0E-45A4-4E01-9D31-3980F80D8F30}"/>
              </a:ext>
            </a:extLst>
          </p:cNvPr>
          <p:cNvSpPr/>
          <p:nvPr/>
        </p:nvSpPr>
        <p:spPr>
          <a:xfrm>
            <a:off x="2405062" y="2692178"/>
            <a:ext cx="1062038" cy="2454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63ADAA-D0E3-44EC-A76B-DB8F2F381B34}"/>
              </a:ext>
            </a:extLst>
          </p:cNvPr>
          <p:cNvSpPr/>
          <p:nvPr/>
        </p:nvSpPr>
        <p:spPr>
          <a:xfrm>
            <a:off x="2505987" y="3337821"/>
            <a:ext cx="2742288" cy="2100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D9476D-E479-44E0-BE58-3CD0D6A0EDF1}"/>
              </a:ext>
            </a:extLst>
          </p:cNvPr>
          <p:cNvCxnSpPr>
            <a:cxnSpLocks/>
          </p:cNvCxnSpPr>
          <p:nvPr/>
        </p:nvCxnSpPr>
        <p:spPr>
          <a:xfrm flipH="1">
            <a:off x="4905375" y="1775872"/>
            <a:ext cx="2362200" cy="20912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0149C51-16E7-48CC-A12A-FFB9A24A68FA}"/>
              </a:ext>
            </a:extLst>
          </p:cNvPr>
          <p:cNvCxnSpPr>
            <a:cxnSpLocks/>
          </p:cNvCxnSpPr>
          <p:nvPr/>
        </p:nvCxnSpPr>
        <p:spPr>
          <a:xfrm flipH="1">
            <a:off x="3552825" y="1775872"/>
            <a:ext cx="3714750" cy="9163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D6FCDE-7364-405C-9FEC-66BF606A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09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6E24D4E-CEAE-4736-9FF5-B6465FAEA231}"/>
              </a:ext>
            </a:extLst>
          </p:cNvPr>
          <p:cNvSpPr/>
          <p:nvPr/>
        </p:nvSpPr>
        <p:spPr>
          <a:xfrm>
            <a:off x="555770" y="2070822"/>
            <a:ext cx="9130243" cy="3699899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ACEE40-D68B-4FFA-9AA8-AEE115280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01" y="2143316"/>
            <a:ext cx="8950574" cy="35650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8829E2-56CC-4DF2-B5E1-CB18E3C80AA8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Where To Go To Book Assessments?</a:t>
            </a:r>
            <a:endParaRPr lang="en-GB" sz="2800" b="1">
              <a:solidFill>
                <a:srgbClr val="92D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70A3B2-3322-4541-B418-DA324F717EDA}"/>
              </a:ext>
            </a:extLst>
          </p:cNvPr>
          <p:cNvSpPr/>
          <p:nvPr/>
        </p:nvSpPr>
        <p:spPr>
          <a:xfrm>
            <a:off x="555771" y="1238397"/>
            <a:ext cx="952278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Click the        on the date you wish to create the assessment, or you can click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941E5-6A5B-41C8-9C5A-FD49B2497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50" y="1255274"/>
            <a:ext cx="266700" cy="3048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663ADAA-D0E3-44EC-A76B-DB8F2F381B34}"/>
              </a:ext>
            </a:extLst>
          </p:cNvPr>
          <p:cNvSpPr/>
          <p:nvPr/>
        </p:nvSpPr>
        <p:spPr>
          <a:xfrm>
            <a:off x="5001107" y="4802332"/>
            <a:ext cx="244471" cy="2251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7E1D6E-F569-4D0F-9008-3D05FCE0B63D}"/>
              </a:ext>
            </a:extLst>
          </p:cNvPr>
          <p:cNvSpPr/>
          <p:nvPr/>
        </p:nvSpPr>
        <p:spPr>
          <a:xfrm>
            <a:off x="8005319" y="2636086"/>
            <a:ext cx="1510815" cy="3207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5491EBA-2B9F-4C97-9F1B-AFA1E11FCC49}"/>
              </a:ext>
            </a:extLst>
          </p:cNvPr>
          <p:cNvCxnSpPr>
            <a:cxnSpLocks/>
          </p:cNvCxnSpPr>
          <p:nvPr/>
        </p:nvCxnSpPr>
        <p:spPr>
          <a:xfrm>
            <a:off x="5169857" y="1729351"/>
            <a:ext cx="2741124" cy="10328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F8E32239-F57F-401C-A768-8FBAB5E7E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924" y="1272151"/>
            <a:ext cx="1631576" cy="2667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7A0E130-18FE-4A85-B18E-79012A0DD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418" y="2716163"/>
            <a:ext cx="3048632" cy="3312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BBBF9AE-09F7-4915-9220-5FED2AAAC7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0435" y="2688348"/>
            <a:ext cx="1685925" cy="3429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D9476D-E479-44E0-BE58-3CD0D6A0EDF1}"/>
              </a:ext>
            </a:extLst>
          </p:cNvPr>
          <p:cNvCxnSpPr>
            <a:cxnSpLocks/>
          </p:cNvCxnSpPr>
          <p:nvPr/>
        </p:nvCxnSpPr>
        <p:spPr>
          <a:xfrm>
            <a:off x="5169857" y="1729351"/>
            <a:ext cx="0" cy="30106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CC8F08-455E-440B-A66C-7EBE3519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6E24D4E-CEAE-4736-9FF5-B6465FAEA231}"/>
              </a:ext>
            </a:extLst>
          </p:cNvPr>
          <p:cNvSpPr/>
          <p:nvPr/>
        </p:nvSpPr>
        <p:spPr>
          <a:xfrm>
            <a:off x="555770" y="2070822"/>
            <a:ext cx="9130243" cy="3699899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829E2-56CC-4DF2-B5E1-CB18E3C80AA8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Where To Go To Book Assessments?</a:t>
            </a:r>
            <a:endParaRPr lang="en-GB" sz="2800" b="1">
              <a:solidFill>
                <a:srgbClr val="92D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70A3B2-3322-4541-B418-DA324F717EDA}"/>
              </a:ext>
            </a:extLst>
          </p:cNvPr>
          <p:cNvSpPr/>
          <p:nvPr/>
        </p:nvSpPr>
        <p:spPr>
          <a:xfrm>
            <a:off x="555771" y="1238397"/>
            <a:ext cx="9522782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In the pop-up box, enter the workers name, the job card the assessment will be for, the assessment date and time (time is optional) along with any other relevant information – then click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8F6BFE-CD3D-4AAF-94C6-28F458C23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2176462"/>
            <a:ext cx="8934450" cy="3509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B60AF3-0D26-479E-85BF-3C5A1836F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830" y="2413205"/>
            <a:ext cx="4398157" cy="320639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663ADAA-D0E3-44EC-A76B-DB8F2F381B34}"/>
              </a:ext>
            </a:extLst>
          </p:cNvPr>
          <p:cNvSpPr/>
          <p:nvPr/>
        </p:nvSpPr>
        <p:spPr>
          <a:xfrm>
            <a:off x="3333750" y="2937642"/>
            <a:ext cx="3305175" cy="20915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879954-458C-4ACF-83C6-01477E742F2D}"/>
              </a:ext>
            </a:extLst>
          </p:cNvPr>
          <p:cNvSpPr/>
          <p:nvPr/>
        </p:nvSpPr>
        <p:spPr>
          <a:xfrm>
            <a:off x="5762625" y="5209657"/>
            <a:ext cx="1266825" cy="3134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61D3C5-1980-4C56-B21D-CFAB20B58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450" y="1549834"/>
            <a:ext cx="1209675" cy="230101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D9476D-E479-44E0-BE58-3CD0D6A0EDF1}"/>
              </a:ext>
            </a:extLst>
          </p:cNvPr>
          <p:cNvCxnSpPr>
            <a:cxnSpLocks/>
          </p:cNvCxnSpPr>
          <p:nvPr/>
        </p:nvCxnSpPr>
        <p:spPr>
          <a:xfrm flipH="1">
            <a:off x="6875063" y="2699697"/>
            <a:ext cx="1804945" cy="3864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577EED-F392-41DD-BEF7-5D9F6719E30B}"/>
              </a:ext>
            </a:extLst>
          </p:cNvPr>
          <p:cNvCxnSpPr>
            <a:cxnSpLocks/>
          </p:cNvCxnSpPr>
          <p:nvPr/>
        </p:nvCxnSpPr>
        <p:spPr>
          <a:xfrm flipH="1">
            <a:off x="6810443" y="2699697"/>
            <a:ext cx="1858789" cy="23961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DCAE47-05C6-486A-997A-A666500E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111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6E24D4E-CEAE-4736-9FF5-B6465FAEA231}"/>
              </a:ext>
            </a:extLst>
          </p:cNvPr>
          <p:cNvSpPr/>
          <p:nvPr/>
        </p:nvSpPr>
        <p:spPr>
          <a:xfrm>
            <a:off x="555770" y="2070822"/>
            <a:ext cx="9130243" cy="3699899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829E2-56CC-4DF2-B5E1-CB18E3C80AA8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Where To Go To Book Assessments?</a:t>
            </a:r>
            <a:endParaRPr lang="en-GB" sz="2800" b="1">
              <a:solidFill>
                <a:srgbClr val="92D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70A3B2-3322-4541-B418-DA324F717EDA}"/>
              </a:ext>
            </a:extLst>
          </p:cNvPr>
          <p:cNvSpPr/>
          <p:nvPr/>
        </p:nvSpPr>
        <p:spPr>
          <a:xfrm>
            <a:off x="555771" y="1238397"/>
            <a:ext cx="9522782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You will now see the assessment on the day you selected. Clicking on the assessment will allow you to update the assessment record in the pop-up box. To complete the update click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3018A7-129B-4917-8C9B-3C2AC5E67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56" y="2144544"/>
            <a:ext cx="8969269" cy="35404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D879954-458C-4ACF-83C6-01477E742F2D}"/>
              </a:ext>
            </a:extLst>
          </p:cNvPr>
          <p:cNvSpPr/>
          <p:nvPr/>
        </p:nvSpPr>
        <p:spPr>
          <a:xfrm>
            <a:off x="4997777" y="4240408"/>
            <a:ext cx="1151659" cy="2354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5322C85-11E3-4520-ACE2-0CA84298A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122" y="2257419"/>
            <a:ext cx="2610007" cy="336218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287FE4A-D237-4460-A050-0F9CD0AE0E71}"/>
              </a:ext>
            </a:extLst>
          </p:cNvPr>
          <p:cNvSpPr/>
          <p:nvPr/>
        </p:nvSpPr>
        <p:spPr>
          <a:xfrm>
            <a:off x="6237048" y="2257419"/>
            <a:ext cx="2608081" cy="33621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577EED-F392-41DD-BEF7-5D9F6719E30B}"/>
              </a:ext>
            </a:extLst>
          </p:cNvPr>
          <p:cNvCxnSpPr>
            <a:cxnSpLocks/>
          </p:cNvCxnSpPr>
          <p:nvPr/>
        </p:nvCxnSpPr>
        <p:spPr>
          <a:xfrm>
            <a:off x="4563957" y="2797648"/>
            <a:ext cx="798618" cy="13266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D221892-D747-4B2A-AD0A-CD83EBE5D83A}"/>
              </a:ext>
            </a:extLst>
          </p:cNvPr>
          <p:cNvCxnSpPr>
            <a:cxnSpLocks/>
          </p:cNvCxnSpPr>
          <p:nvPr/>
        </p:nvCxnSpPr>
        <p:spPr>
          <a:xfrm>
            <a:off x="4563957" y="2797648"/>
            <a:ext cx="158547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CDDD669F-3982-482E-A2E9-5F51E65B8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597" y="1564191"/>
            <a:ext cx="1504948" cy="20757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8D0FD4A-3939-4841-884B-1610077DEE0F}"/>
              </a:ext>
            </a:extLst>
          </p:cNvPr>
          <p:cNvSpPr/>
          <p:nvPr/>
        </p:nvSpPr>
        <p:spPr>
          <a:xfrm>
            <a:off x="7921370" y="5376441"/>
            <a:ext cx="865259" cy="1946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669B152-03A7-4F14-A548-0C2423AB135C}"/>
              </a:ext>
            </a:extLst>
          </p:cNvPr>
          <p:cNvCxnSpPr>
            <a:cxnSpLocks/>
          </p:cNvCxnSpPr>
          <p:nvPr/>
        </p:nvCxnSpPr>
        <p:spPr>
          <a:xfrm>
            <a:off x="7411932" y="1884645"/>
            <a:ext cx="942067" cy="34060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021BF2-45C6-4FB7-B5B5-4C256AC7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642269"/>
      </p:ext>
    </p:extLst>
  </p:cSld>
  <p:clrMapOvr>
    <a:masterClrMapping/>
  </p:clrMapOvr>
</p:sld>
</file>

<file path=ppt/theme/theme1.xml><?xml version="1.0" encoding="utf-8"?>
<a:theme xmlns:a="http://schemas.openxmlformats.org/drawingml/2006/main" name="Datum RP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um RPO" id="{B8EA2D41-39D4-4341-8448-009A78C1556E}" vid="{8D54C23A-4735-4D19-8E29-E61C7E74B4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f257fce-5729-47ad-83ee-ec8dd74adb1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77365FC8DE7944A2563FFE46857E79" ma:contentTypeVersion="3" ma:contentTypeDescription="Create a new document." ma:contentTypeScope="" ma:versionID="2d3a542b1ec0b7df1b06dabc3ecbd701">
  <xsd:schema xmlns:xsd="http://www.w3.org/2001/XMLSchema" xmlns:xs="http://www.w3.org/2001/XMLSchema" xmlns:p="http://schemas.microsoft.com/office/2006/metadata/properties" xmlns:ns2="cf257fce-5729-47ad-83ee-ec8dd74adb1e" targetNamespace="http://schemas.microsoft.com/office/2006/metadata/properties" ma:root="true" ma:fieldsID="42073e7c676a8e3d45abca6baf935b58" ns2:_="">
    <xsd:import namespace="cf257fce-5729-47ad-83ee-ec8dd74adb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57fce-5729-47ad-83ee-ec8dd74ad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20008C-3147-4E55-AFB5-BDC38DDC7304}">
  <ds:schemaRefs>
    <ds:schemaRef ds:uri="05cf384e-a25a-4a0f-abb5-0b5cf90748ad"/>
    <ds:schemaRef ds:uri="96888899-159a-45ad-852c-33e632a19c8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9F64FB-C562-47B1-89F7-54B618F677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52CF22-B26B-4BED-B4C5-B9B65A20E3A7}"/>
</file>

<file path=docProps/app.xml><?xml version="1.0" encoding="utf-8"?>
<Properties xmlns="http://schemas.openxmlformats.org/officeDocument/2006/extended-properties" xmlns:vt="http://schemas.openxmlformats.org/officeDocument/2006/docPropsVTypes">
  <Template>Datum RPO</Template>
  <TotalTime>2</TotalTime>
  <Words>172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Datum RPO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Marshall</dc:creator>
  <cp:lastModifiedBy>Tina Hogan</cp:lastModifiedBy>
  <cp:revision>5</cp:revision>
  <dcterms:created xsi:type="dcterms:W3CDTF">2022-09-09T14:55:40Z</dcterms:created>
  <dcterms:modified xsi:type="dcterms:W3CDTF">2022-11-10T11:42:45Z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0x010100C477365FC8DE7944A2563FFE46857E79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