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9" r:id="rId5"/>
    <p:sldId id="4332" r:id="rId6"/>
    <p:sldId id="4385" r:id="rId7"/>
    <p:sldId id="4333" r:id="rId8"/>
    <p:sldId id="4334" r:id="rId9"/>
    <p:sldId id="4448" r:id="rId10"/>
    <p:sldId id="4449" r:id="rId11"/>
    <p:sldId id="4304" r:id="rId12"/>
    <p:sldId id="4335" r:id="rId13"/>
    <p:sldId id="4336" r:id="rId14"/>
    <p:sldId id="4337" r:id="rId15"/>
    <p:sldId id="433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1E4071-FF51-632F-6DC7-BC1CEE3606F4}" name="Michael Berkshire" initials="MB" userId="S::michael.berkshire@datumrpo.com::979e1cc8-4b2d-4c1a-99c2-01f55e2c9b5a" providerId="AD"/>
  <p188:author id="{6E59C1BE-C3E8-78CB-954B-09E950B0F822}" name="Tina Hogan" initials="TH" userId="S::Tina.Hogan@Staffline.co.uk::94b78a3d-59f3-4279-a1ef-6f4ad22d56c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a Hogan" userId="94b78a3d-59f3-4279-a1ef-6f4ad22d56cf" providerId="ADAL" clId="{CBA61257-FB71-4D86-BCAA-13EA30870853}"/>
    <pc:docChg chg="delSld modSld">
      <pc:chgData name="Tina Hogan" userId="94b78a3d-59f3-4279-a1ef-6f4ad22d56cf" providerId="ADAL" clId="{CBA61257-FB71-4D86-BCAA-13EA30870853}" dt="2022-11-10T11:39:01.417" v="23" actId="122"/>
      <pc:docMkLst>
        <pc:docMk/>
      </pc:docMkLst>
      <pc:sldChg chg="del">
        <pc:chgData name="Tina Hogan" userId="94b78a3d-59f3-4279-a1ef-6f4ad22d56cf" providerId="ADAL" clId="{CBA61257-FB71-4D86-BCAA-13EA30870853}" dt="2022-11-10T11:08:11.825" v="19" actId="47"/>
        <pc:sldMkLst>
          <pc:docMk/>
          <pc:sldMk cId="2288205367" sldId="258"/>
        </pc:sldMkLst>
      </pc:sldChg>
      <pc:sldChg chg="del">
        <pc:chgData name="Tina Hogan" userId="94b78a3d-59f3-4279-a1ef-6f4ad22d56cf" providerId="ADAL" clId="{CBA61257-FB71-4D86-BCAA-13EA30870853}" dt="2022-11-10T11:08:01.645" v="8" actId="47"/>
        <pc:sldMkLst>
          <pc:docMk/>
          <pc:sldMk cId="166683436" sldId="4272"/>
        </pc:sldMkLst>
      </pc:sldChg>
      <pc:sldChg chg="del">
        <pc:chgData name="Tina Hogan" userId="94b78a3d-59f3-4279-a1ef-6f4ad22d56cf" providerId="ADAL" clId="{CBA61257-FB71-4D86-BCAA-13EA30870853}" dt="2022-11-10T11:08:01.819" v="9" actId="47"/>
        <pc:sldMkLst>
          <pc:docMk/>
          <pc:sldMk cId="4251664348" sldId="4273"/>
        </pc:sldMkLst>
      </pc:sldChg>
      <pc:sldChg chg="del">
        <pc:chgData name="Tina Hogan" userId="94b78a3d-59f3-4279-a1ef-6f4ad22d56cf" providerId="ADAL" clId="{CBA61257-FB71-4D86-BCAA-13EA30870853}" dt="2022-11-10T11:08:02.020" v="10" actId="47"/>
        <pc:sldMkLst>
          <pc:docMk/>
          <pc:sldMk cId="3898516677" sldId="4274"/>
        </pc:sldMkLst>
      </pc:sldChg>
      <pc:sldChg chg="del">
        <pc:chgData name="Tina Hogan" userId="94b78a3d-59f3-4279-a1ef-6f4ad22d56cf" providerId="ADAL" clId="{CBA61257-FB71-4D86-BCAA-13EA30870853}" dt="2022-11-10T11:08:03.043" v="13" actId="47"/>
        <pc:sldMkLst>
          <pc:docMk/>
          <pc:sldMk cId="2718215286" sldId="4275"/>
        </pc:sldMkLst>
      </pc:sldChg>
      <pc:sldChg chg="del">
        <pc:chgData name="Tina Hogan" userId="94b78a3d-59f3-4279-a1ef-6f4ad22d56cf" providerId="ADAL" clId="{CBA61257-FB71-4D86-BCAA-13EA30870853}" dt="2022-11-10T11:37:03.223" v="21" actId="47"/>
        <pc:sldMkLst>
          <pc:docMk/>
          <pc:sldMk cId="1084686078" sldId="4276"/>
        </pc:sldMkLst>
      </pc:sldChg>
      <pc:sldChg chg="del">
        <pc:chgData name="Tina Hogan" userId="94b78a3d-59f3-4279-a1ef-6f4ad22d56cf" providerId="ADAL" clId="{CBA61257-FB71-4D86-BCAA-13EA30870853}" dt="2022-11-10T11:37:03.223" v="21" actId="47"/>
        <pc:sldMkLst>
          <pc:docMk/>
          <pc:sldMk cId="2639991557" sldId="4277"/>
        </pc:sldMkLst>
      </pc:sldChg>
      <pc:sldChg chg="del">
        <pc:chgData name="Tina Hogan" userId="94b78a3d-59f3-4279-a1ef-6f4ad22d56cf" providerId="ADAL" clId="{CBA61257-FB71-4D86-BCAA-13EA30870853}" dt="2022-11-10T11:37:03.223" v="21" actId="47"/>
        <pc:sldMkLst>
          <pc:docMk/>
          <pc:sldMk cId="3154811674" sldId="4278"/>
        </pc:sldMkLst>
      </pc:sldChg>
      <pc:sldChg chg="del">
        <pc:chgData name="Tina Hogan" userId="94b78a3d-59f3-4279-a1ef-6f4ad22d56cf" providerId="ADAL" clId="{CBA61257-FB71-4D86-BCAA-13EA30870853}" dt="2022-11-10T11:37:03.223" v="21" actId="47"/>
        <pc:sldMkLst>
          <pc:docMk/>
          <pc:sldMk cId="3463644477" sldId="4279"/>
        </pc:sldMkLst>
      </pc:sldChg>
      <pc:sldChg chg="del">
        <pc:chgData name="Tina Hogan" userId="94b78a3d-59f3-4279-a1ef-6f4ad22d56cf" providerId="ADAL" clId="{CBA61257-FB71-4D86-BCAA-13EA30870853}" dt="2022-11-10T11:37:03.223" v="21" actId="47"/>
        <pc:sldMkLst>
          <pc:docMk/>
          <pc:sldMk cId="3057602591" sldId="4280"/>
        </pc:sldMkLst>
      </pc:sldChg>
      <pc:sldChg chg="del">
        <pc:chgData name="Tina Hogan" userId="94b78a3d-59f3-4279-a1ef-6f4ad22d56cf" providerId="ADAL" clId="{CBA61257-FB71-4D86-BCAA-13EA30870853}" dt="2022-11-10T11:37:03.223" v="21" actId="47"/>
        <pc:sldMkLst>
          <pc:docMk/>
          <pc:sldMk cId="2002783646" sldId="4281"/>
        </pc:sldMkLst>
      </pc:sldChg>
      <pc:sldChg chg="del">
        <pc:chgData name="Tina Hogan" userId="94b78a3d-59f3-4279-a1ef-6f4ad22d56cf" providerId="ADAL" clId="{CBA61257-FB71-4D86-BCAA-13EA30870853}" dt="2022-11-10T11:37:03.223" v="21" actId="47"/>
        <pc:sldMkLst>
          <pc:docMk/>
          <pc:sldMk cId="357732207" sldId="4282"/>
        </pc:sldMkLst>
      </pc:sldChg>
      <pc:sldChg chg="del">
        <pc:chgData name="Tina Hogan" userId="94b78a3d-59f3-4279-a1ef-6f4ad22d56cf" providerId="ADAL" clId="{CBA61257-FB71-4D86-BCAA-13EA30870853}" dt="2022-11-10T11:37:03.223" v="21" actId="47"/>
        <pc:sldMkLst>
          <pc:docMk/>
          <pc:sldMk cId="3485462588" sldId="4286"/>
        </pc:sldMkLst>
      </pc:sldChg>
      <pc:sldChg chg="del">
        <pc:chgData name="Tina Hogan" userId="94b78a3d-59f3-4279-a1ef-6f4ad22d56cf" providerId="ADAL" clId="{CBA61257-FB71-4D86-BCAA-13EA30870853}" dt="2022-11-10T11:37:03.223" v="21" actId="47"/>
        <pc:sldMkLst>
          <pc:docMk/>
          <pc:sldMk cId="964717343" sldId="4287"/>
        </pc:sldMkLst>
      </pc:sldChg>
      <pc:sldChg chg="del">
        <pc:chgData name="Tina Hogan" userId="94b78a3d-59f3-4279-a1ef-6f4ad22d56cf" providerId="ADAL" clId="{CBA61257-FB71-4D86-BCAA-13EA30870853}" dt="2022-11-10T11:37:03.223" v="21" actId="47"/>
        <pc:sldMkLst>
          <pc:docMk/>
          <pc:sldMk cId="1483976558" sldId="4291"/>
        </pc:sldMkLst>
      </pc:sldChg>
      <pc:sldChg chg="del">
        <pc:chgData name="Tina Hogan" userId="94b78a3d-59f3-4279-a1ef-6f4ad22d56cf" providerId="ADAL" clId="{CBA61257-FB71-4D86-BCAA-13EA30870853}" dt="2022-11-10T11:37:03.223" v="21" actId="47"/>
        <pc:sldMkLst>
          <pc:docMk/>
          <pc:sldMk cId="1903361043" sldId="4292"/>
        </pc:sldMkLst>
      </pc:sldChg>
      <pc:sldChg chg="del">
        <pc:chgData name="Tina Hogan" userId="94b78a3d-59f3-4279-a1ef-6f4ad22d56cf" providerId="ADAL" clId="{CBA61257-FB71-4D86-BCAA-13EA30870853}" dt="2022-11-10T11:37:03.223" v="21" actId="47"/>
        <pc:sldMkLst>
          <pc:docMk/>
          <pc:sldMk cId="105612737" sldId="4293"/>
        </pc:sldMkLst>
      </pc:sldChg>
      <pc:sldChg chg="del">
        <pc:chgData name="Tina Hogan" userId="94b78a3d-59f3-4279-a1ef-6f4ad22d56cf" providerId="ADAL" clId="{CBA61257-FB71-4D86-BCAA-13EA30870853}" dt="2022-11-10T11:08:00.444" v="1" actId="47"/>
        <pc:sldMkLst>
          <pc:docMk/>
          <pc:sldMk cId="3261480627" sldId="4317"/>
        </pc:sldMkLst>
      </pc:sldChg>
      <pc:sldChg chg="del">
        <pc:chgData name="Tina Hogan" userId="94b78a3d-59f3-4279-a1ef-6f4ad22d56cf" providerId="ADAL" clId="{CBA61257-FB71-4D86-BCAA-13EA30870853}" dt="2022-11-10T11:08:00.647" v="2" actId="47"/>
        <pc:sldMkLst>
          <pc:docMk/>
          <pc:sldMk cId="2691289184" sldId="4318"/>
        </pc:sldMkLst>
      </pc:sldChg>
      <pc:sldChg chg="del">
        <pc:chgData name="Tina Hogan" userId="94b78a3d-59f3-4279-a1ef-6f4ad22d56cf" providerId="ADAL" clId="{CBA61257-FB71-4D86-BCAA-13EA30870853}" dt="2022-11-10T11:08:00.794" v="3" actId="47"/>
        <pc:sldMkLst>
          <pc:docMk/>
          <pc:sldMk cId="393384452" sldId="4319"/>
        </pc:sldMkLst>
      </pc:sldChg>
      <pc:sldChg chg="del">
        <pc:chgData name="Tina Hogan" userId="94b78a3d-59f3-4279-a1ef-6f4ad22d56cf" providerId="ADAL" clId="{CBA61257-FB71-4D86-BCAA-13EA30870853}" dt="2022-11-10T11:07:59.891" v="0" actId="47"/>
        <pc:sldMkLst>
          <pc:docMk/>
          <pc:sldMk cId="543531130" sldId="4320"/>
        </pc:sldMkLst>
      </pc:sldChg>
      <pc:sldChg chg="del">
        <pc:chgData name="Tina Hogan" userId="94b78a3d-59f3-4279-a1ef-6f4ad22d56cf" providerId="ADAL" clId="{CBA61257-FB71-4D86-BCAA-13EA30870853}" dt="2022-11-10T11:08:00.959" v="4" actId="47"/>
        <pc:sldMkLst>
          <pc:docMk/>
          <pc:sldMk cId="4271794712" sldId="4321"/>
        </pc:sldMkLst>
      </pc:sldChg>
      <pc:sldChg chg="del">
        <pc:chgData name="Tina Hogan" userId="94b78a3d-59f3-4279-a1ef-6f4ad22d56cf" providerId="ADAL" clId="{CBA61257-FB71-4D86-BCAA-13EA30870853}" dt="2022-11-10T11:08:01.118" v="5" actId="47"/>
        <pc:sldMkLst>
          <pc:docMk/>
          <pc:sldMk cId="1316260559" sldId="4322"/>
        </pc:sldMkLst>
      </pc:sldChg>
      <pc:sldChg chg="del">
        <pc:chgData name="Tina Hogan" userId="94b78a3d-59f3-4279-a1ef-6f4ad22d56cf" providerId="ADAL" clId="{CBA61257-FB71-4D86-BCAA-13EA30870853}" dt="2022-11-10T11:08:01.318" v="6" actId="47"/>
        <pc:sldMkLst>
          <pc:docMk/>
          <pc:sldMk cId="3382196864" sldId="4323"/>
        </pc:sldMkLst>
      </pc:sldChg>
      <pc:sldChg chg="del">
        <pc:chgData name="Tina Hogan" userId="94b78a3d-59f3-4279-a1ef-6f4ad22d56cf" providerId="ADAL" clId="{CBA61257-FB71-4D86-BCAA-13EA30870853}" dt="2022-11-10T11:08:01.498" v="7" actId="47"/>
        <pc:sldMkLst>
          <pc:docMk/>
          <pc:sldMk cId="3490371069" sldId="4324"/>
        </pc:sldMkLst>
      </pc:sldChg>
      <pc:sldChg chg="del">
        <pc:chgData name="Tina Hogan" userId="94b78a3d-59f3-4279-a1ef-6f4ad22d56cf" providerId="ADAL" clId="{CBA61257-FB71-4D86-BCAA-13EA30870853}" dt="2022-11-10T11:08:02.345" v="11" actId="47"/>
        <pc:sldMkLst>
          <pc:docMk/>
          <pc:sldMk cId="2377965230" sldId="4325"/>
        </pc:sldMkLst>
      </pc:sldChg>
      <pc:sldChg chg="del">
        <pc:chgData name="Tina Hogan" userId="94b78a3d-59f3-4279-a1ef-6f4ad22d56cf" providerId="ADAL" clId="{CBA61257-FB71-4D86-BCAA-13EA30870853}" dt="2022-11-10T11:08:02.649" v="12" actId="47"/>
        <pc:sldMkLst>
          <pc:docMk/>
          <pc:sldMk cId="206015798" sldId="4326"/>
        </pc:sldMkLst>
      </pc:sldChg>
      <pc:sldChg chg="del">
        <pc:chgData name="Tina Hogan" userId="94b78a3d-59f3-4279-a1ef-6f4ad22d56cf" providerId="ADAL" clId="{CBA61257-FB71-4D86-BCAA-13EA30870853}" dt="2022-11-10T11:08:03.350" v="14" actId="47"/>
        <pc:sldMkLst>
          <pc:docMk/>
          <pc:sldMk cId="1930173017" sldId="4327"/>
        </pc:sldMkLst>
      </pc:sldChg>
      <pc:sldChg chg="del">
        <pc:chgData name="Tina Hogan" userId="94b78a3d-59f3-4279-a1ef-6f4ad22d56cf" providerId="ADAL" clId="{CBA61257-FB71-4D86-BCAA-13EA30870853}" dt="2022-11-10T11:08:03.675" v="15" actId="47"/>
        <pc:sldMkLst>
          <pc:docMk/>
          <pc:sldMk cId="3523215678" sldId="4328"/>
        </pc:sldMkLst>
      </pc:sldChg>
      <pc:sldChg chg="del">
        <pc:chgData name="Tina Hogan" userId="94b78a3d-59f3-4279-a1ef-6f4ad22d56cf" providerId="ADAL" clId="{CBA61257-FB71-4D86-BCAA-13EA30870853}" dt="2022-11-10T11:08:03.992" v="16" actId="47"/>
        <pc:sldMkLst>
          <pc:docMk/>
          <pc:sldMk cId="967505487" sldId="4329"/>
        </pc:sldMkLst>
      </pc:sldChg>
      <pc:sldChg chg="del">
        <pc:chgData name="Tina Hogan" userId="94b78a3d-59f3-4279-a1ef-6f4ad22d56cf" providerId="ADAL" clId="{CBA61257-FB71-4D86-BCAA-13EA30870853}" dt="2022-11-10T11:08:04.774" v="17" actId="47"/>
        <pc:sldMkLst>
          <pc:docMk/>
          <pc:sldMk cId="2067038124" sldId="4330"/>
        </pc:sldMkLst>
      </pc:sldChg>
      <pc:sldChg chg="del">
        <pc:chgData name="Tina Hogan" userId="94b78a3d-59f3-4279-a1ef-6f4ad22d56cf" providerId="ADAL" clId="{CBA61257-FB71-4D86-BCAA-13EA30870853}" dt="2022-11-10T11:08:06.228" v="18" actId="47"/>
        <pc:sldMkLst>
          <pc:docMk/>
          <pc:sldMk cId="2719982828" sldId="4331"/>
        </pc:sldMkLst>
      </pc:sldChg>
      <pc:sldChg chg="modSp mod">
        <pc:chgData name="Tina Hogan" userId="94b78a3d-59f3-4279-a1ef-6f4ad22d56cf" providerId="ADAL" clId="{CBA61257-FB71-4D86-BCAA-13EA30870853}" dt="2022-11-10T11:38:56.868" v="22" actId="122"/>
        <pc:sldMkLst>
          <pc:docMk/>
          <pc:sldMk cId="2843074858" sldId="4332"/>
        </pc:sldMkLst>
        <pc:spChg chg="mod">
          <ac:chgData name="Tina Hogan" userId="94b78a3d-59f3-4279-a1ef-6f4ad22d56cf" providerId="ADAL" clId="{CBA61257-FB71-4D86-BCAA-13EA30870853}" dt="2022-11-10T11:38:56.868" v="22" actId="122"/>
          <ac:spMkLst>
            <pc:docMk/>
            <pc:sldMk cId="2843074858" sldId="4332"/>
            <ac:spMk id="8" creationId="{29D0116D-AB4A-41D7-A1F0-4EB0AF1F1A12}"/>
          </ac:spMkLst>
        </pc:spChg>
      </pc:sldChg>
      <pc:sldChg chg="del">
        <pc:chgData name="Tina Hogan" userId="94b78a3d-59f3-4279-a1ef-6f4ad22d56cf" providerId="ADAL" clId="{CBA61257-FB71-4D86-BCAA-13EA30870853}" dt="2022-11-10T11:37:03.223" v="21" actId="47"/>
        <pc:sldMkLst>
          <pc:docMk/>
          <pc:sldMk cId="2211227831" sldId="4339"/>
        </pc:sldMkLst>
      </pc:sldChg>
      <pc:sldChg chg="del">
        <pc:chgData name="Tina Hogan" userId="94b78a3d-59f3-4279-a1ef-6f4ad22d56cf" providerId="ADAL" clId="{CBA61257-FB71-4D86-BCAA-13EA30870853}" dt="2022-11-10T11:37:03.223" v="21" actId="47"/>
        <pc:sldMkLst>
          <pc:docMk/>
          <pc:sldMk cId="3150695805" sldId="4340"/>
        </pc:sldMkLst>
      </pc:sldChg>
      <pc:sldChg chg="del">
        <pc:chgData name="Tina Hogan" userId="94b78a3d-59f3-4279-a1ef-6f4ad22d56cf" providerId="ADAL" clId="{CBA61257-FB71-4D86-BCAA-13EA30870853}" dt="2022-11-10T11:37:03.223" v="21" actId="47"/>
        <pc:sldMkLst>
          <pc:docMk/>
          <pc:sldMk cId="3387105968" sldId="4341"/>
        </pc:sldMkLst>
      </pc:sldChg>
      <pc:sldChg chg="del">
        <pc:chgData name="Tina Hogan" userId="94b78a3d-59f3-4279-a1ef-6f4ad22d56cf" providerId="ADAL" clId="{CBA61257-FB71-4D86-BCAA-13EA30870853}" dt="2022-11-10T11:37:03.223" v="21" actId="47"/>
        <pc:sldMkLst>
          <pc:docMk/>
          <pc:sldMk cId="3812840268" sldId="4342"/>
        </pc:sldMkLst>
      </pc:sldChg>
      <pc:sldChg chg="del">
        <pc:chgData name="Tina Hogan" userId="94b78a3d-59f3-4279-a1ef-6f4ad22d56cf" providerId="ADAL" clId="{CBA61257-FB71-4D86-BCAA-13EA30870853}" dt="2022-11-10T11:37:03.223" v="21" actId="47"/>
        <pc:sldMkLst>
          <pc:docMk/>
          <pc:sldMk cId="1182722273" sldId="4343"/>
        </pc:sldMkLst>
      </pc:sldChg>
      <pc:sldChg chg="del">
        <pc:chgData name="Tina Hogan" userId="94b78a3d-59f3-4279-a1ef-6f4ad22d56cf" providerId="ADAL" clId="{CBA61257-FB71-4D86-BCAA-13EA30870853}" dt="2022-11-10T11:37:03.223" v="21" actId="47"/>
        <pc:sldMkLst>
          <pc:docMk/>
          <pc:sldMk cId="3187868912" sldId="4344"/>
        </pc:sldMkLst>
      </pc:sldChg>
      <pc:sldChg chg="del">
        <pc:chgData name="Tina Hogan" userId="94b78a3d-59f3-4279-a1ef-6f4ad22d56cf" providerId="ADAL" clId="{CBA61257-FB71-4D86-BCAA-13EA30870853}" dt="2022-11-10T11:37:03.223" v="21" actId="47"/>
        <pc:sldMkLst>
          <pc:docMk/>
          <pc:sldMk cId="1802328246" sldId="4345"/>
        </pc:sldMkLst>
      </pc:sldChg>
      <pc:sldChg chg="del">
        <pc:chgData name="Tina Hogan" userId="94b78a3d-59f3-4279-a1ef-6f4ad22d56cf" providerId="ADAL" clId="{CBA61257-FB71-4D86-BCAA-13EA30870853}" dt="2022-11-10T11:37:03.223" v="21" actId="47"/>
        <pc:sldMkLst>
          <pc:docMk/>
          <pc:sldMk cId="795385581" sldId="4346"/>
        </pc:sldMkLst>
      </pc:sldChg>
      <pc:sldChg chg="del">
        <pc:chgData name="Tina Hogan" userId="94b78a3d-59f3-4279-a1ef-6f4ad22d56cf" providerId="ADAL" clId="{CBA61257-FB71-4D86-BCAA-13EA30870853}" dt="2022-11-10T11:37:03.223" v="21" actId="47"/>
        <pc:sldMkLst>
          <pc:docMk/>
          <pc:sldMk cId="1940245745" sldId="4347"/>
        </pc:sldMkLst>
      </pc:sldChg>
      <pc:sldChg chg="del">
        <pc:chgData name="Tina Hogan" userId="94b78a3d-59f3-4279-a1ef-6f4ad22d56cf" providerId="ADAL" clId="{CBA61257-FB71-4D86-BCAA-13EA30870853}" dt="2022-11-10T11:37:03.223" v="21" actId="47"/>
        <pc:sldMkLst>
          <pc:docMk/>
          <pc:sldMk cId="859312033" sldId="4348"/>
        </pc:sldMkLst>
      </pc:sldChg>
      <pc:sldChg chg="del">
        <pc:chgData name="Tina Hogan" userId="94b78a3d-59f3-4279-a1ef-6f4ad22d56cf" providerId="ADAL" clId="{CBA61257-FB71-4D86-BCAA-13EA30870853}" dt="2022-11-10T11:37:03.223" v="21" actId="47"/>
        <pc:sldMkLst>
          <pc:docMk/>
          <pc:sldMk cId="4186283506" sldId="4349"/>
        </pc:sldMkLst>
      </pc:sldChg>
      <pc:sldChg chg="del">
        <pc:chgData name="Tina Hogan" userId="94b78a3d-59f3-4279-a1ef-6f4ad22d56cf" providerId="ADAL" clId="{CBA61257-FB71-4D86-BCAA-13EA30870853}" dt="2022-11-10T11:37:03.223" v="21" actId="47"/>
        <pc:sldMkLst>
          <pc:docMk/>
          <pc:sldMk cId="2274234797" sldId="4350"/>
        </pc:sldMkLst>
      </pc:sldChg>
      <pc:sldChg chg="del">
        <pc:chgData name="Tina Hogan" userId="94b78a3d-59f3-4279-a1ef-6f4ad22d56cf" providerId="ADAL" clId="{CBA61257-FB71-4D86-BCAA-13EA30870853}" dt="2022-11-10T11:37:03.223" v="21" actId="47"/>
        <pc:sldMkLst>
          <pc:docMk/>
          <pc:sldMk cId="1919520901" sldId="4351"/>
        </pc:sldMkLst>
      </pc:sldChg>
      <pc:sldChg chg="del">
        <pc:chgData name="Tina Hogan" userId="94b78a3d-59f3-4279-a1ef-6f4ad22d56cf" providerId="ADAL" clId="{CBA61257-FB71-4D86-BCAA-13EA30870853}" dt="2022-11-10T11:37:03.223" v="21" actId="47"/>
        <pc:sldMkLst>
          <pc:docMk/>
          <pc:sldMk cId="3718516846" sldId="4353"/>
        </pc:sldMkLst>
      </pc:sldChg>
      <pc:sldChg chg="del">
        <pc:chgData name="Tina Hogan" userId="94b78a3d-59f3-4279-a1ef-6f4ad22d56cf" providerId="ADAL" clId="{CBA61257-FB71-4D86-BCAA-13EA30870853}" dt="2022-11-10T11:37:03.223" v="21" actId="47"/>
        <pc:sldMkLst>
          <pc:docMk/>
          <pc:sldMk cId="174010816" sldId="4354"/>
        </pc:sldMkLst>
      </pc:sldChg>
      <pc:sldChg chg="del">
        <pc:chgData name="Tina Hogan" userId="94b78a3d-59f3-4279-a1ef-6f4ad22d56cf" providerId="ADAL" clId="{CBA61257-FB71-4D86-BCAA-13EA30870853}" dt="2022-11-10T11:37:03.223" v="21" actId="47"/>
        <pc:sldMkLst>
          <pc:docMk/>
          <pc:sldMk cId="2192793817" sldId="4355"/>
        </pc:sldMkLst>
      </pc:sldChg>
      <pc:sldChg chg="del">
        <pc:chgData name="Tina Hogan" userId="94b78a3d-59f3-4279-a1ef-6f4ad22d56cf" providerId="ADAL" clId="{CBA61257-FB71-4D86-BCAA-13EA30870853}" dt="2022-11-10T11:37:03.223" v="21" actId="47"/>
        <pc:sldMkLst>
          <pc:docMk/>
          <pc:sldMk cId="3499286536" sldId="4357"/>
        </pc:sldMkLst>
      </pc:sldChg>
      <pc:sldChg chg="del">
        <pc:chgData name="Tina Hogan" userId="94b78a3d-59f3-4279-a1ef-6f4ad22d56cf" providerId="ADAL" clId="{CBA61257-FB71-4D86-BCAA-13EA30870853}" dt="2022-11-10T11:37:03.223" v="21" actId="47"/>
        <pc:sldMkLst>
          <pc:docMk/>
          <pc:sldMk cId="2281423380" sldId="4358"/>
        </pc:sldMkLst>
      </pc:sldChg>
      <pc:sldChg chg="del">
        <pc:chgData name="Tina Hogan" userId="94b78a3d-59f3-4279-a1ef-6f4ad22d56cf" providerId="ADAL" clId="{CBA61257-FB71-4D86-BCAA-13EA30870853}" dt="2022-11-10T11:37:03.223" v="21" actId="47"/>
        <pc:sldMkLst>
          <pc:docMk/>
          <pc:sldMk cId="1128019867" sldId="4359"/>
        </pc:sldMkLst>
      </pc:sldChg>
      <pc:sldChg chg="del">
        <pc:chgData name="Tina Hogan" userId="94b78a3d-59f3-4279-a1ef-6f4ad22d56cf" providerId="ADAL" clId="{CBA61257-FB71-4D86-BCAA-13EA30870853}" dt="2022-11-10T11:37:03.223" v="21" actId="47"/>
        <pc:sldMkLst>
          <pc:docMk/>
          <pc:sldMk cId="3219203471" sldId="4360"/>
        </pc:sldMkLst>
      </pc:sldChg>
      <pc:sldChg chg="del">
        <pc:chgData name="Tina Hogan" userId="94b78a3d-59f3-4279-a1ef-6f4ad22d56cf" providerId="ADAL" clId="{CBA61257-FB71-4D86-BCAA-13EA30870853}" dt="2022-11-10T11:37:03.223" v="21" actId="47"/>
        <pc:sldMkLst>
          <pc:docMk/>
          <pc:sldMk cId="1935387195" sldId="4361"/>
        </pc:sldMkLst>
      </pc:sldChg>
      <pc:sldChg chg="del">
        <pc:chgData name="Tina Hogan" userId="94b78a3d-59f3-4279-a1ef-6f4ad22d56cf" providerId="ADAL" clId="{CBA61257-FB71-4D86-BCAA-13EA30870853}" dt="2022-11-10T11:37:03.223" v="21" actId="47"/>
        <pc:sldMkLst>
          <pc:docMk/>
          <pc:sldMk cId="3090319223" sldId="4362"/>
        </pc:sldMkLst>
      </pc:sldChg>
      <pc:sldChg chg="del">
        <pc:chgData name="Tina Hogan" userId="94b78a3d-59f3-4279-a1ef-6f4ad22d56cf" providerId="ADAL" clId="{CBA61257-FB71-4D86-BCAA-13EA30870853}" dt="2022-11-10T11:37:03.223" v="21" actId="47"/>
        <pc:sldMkLst>
          <pc:docMk/>
          <pc:sldMk cId="1333049725" sldId="4363"/>
        </pc:sldMkLst>
      </pc:sldChg>
      <pc:sldChg chg="del">
        <pc:chgData name="Tina Hogan" userId="94b78a3d-59f3-4279-a1ef-6f4ad22d56cf" providerId="ADAL" clId="{CBA61257-FB71-4D86-BCAA-13EA30870853}" dt="2022-11-10T11:37:03.223" v="21" actId="47"/>
        <pc:sldMkLst>
          <pc:docMk/>
          <pc:sldMk cId="2969901143" sldId="4364"/>
        </pc:sldMkLst>
      </pc:sldChg>
      <pc:sldChg chg="del">
        <pc:chgData name="Tina Hogan" userId="94b78a3d-59f3-4279-a1ef-6f4ad22d56cf" providerId="ADAL" clId="{CBA61257-FB71-4D86-BCAA-13EA30870853}" dt="2022-11-10T11:37:03.223" v="21" actId="47"/>
        <pc:sldMkLst>
          <pc:docMk/>
          <pc:sldMk cId="1487120910" sldId="4365"/>
        </pc:sldMkLst>
      </pc:sldChg>
      <pc:sldChg chg="del">
        <pc:chgData name="Tina Hogan" userId="94b78a3d-59f3-4279-a1ef-6f4ad22d56cf" providerId="ADAL" clId="{CBA61257-FB71-4D86-BCAA-13EA30870853}" dt="2022-11-10T11:37:03.223" v="21" actId="47"/>
        <pc:sldMkLst>
          <pc:docMk/>
          <pc:sldMk cId="2289250859" sldId="4366"/>
        </pc:sldMkLst>
      </pc:sldChg>
      <pc:sldChg chg="del">
        <pc:chgData name="Tina Hogan" userId="94b78a3d-59f3-4279-a1ef-6f4ad22d56cf" providerId="ADAL" clId="{CBA61257-FB71-4D86-BCAA-13EA30870853}" dt="2022-11-10T11:37:03.223" v="21" actId="47"/>
        <pc:sldMkLst>
          <pc:docMk/>
          <pc:sldMk cId="185804720" sldId="4367"/>
        </pc:sldMkLst>
      </pc:sldChg>
      <pc:sldChg chg="del">
        <pc:chgData name="Tina Hogan" userId="94b78a3d-59f3-4279-a1ef-6f4ad22d56cf" providerId="ADAL" clId="{CBA61257-FB71-4D86-BCAA-13EA30870853}" dt="2022-11-10T11:37:03.223" v="21" actId="47"/>
        <pc:sldMkLst>
          <pc:docMk/>
          <pc:sldMk cId="1480733397" sldId="4369"/>
        </pc:sldMkLst>
      </pc:sldChg>
      <pc:sldChg chg="del">
        <pc:chgData name="Tina Hogan" userId="94b78a3d-59f3-4279-a1ef-6f4ad22d56cf" providerId="ADAL" clId="{CBA61257-FB71-4D86-BCAA-13EA30870853}" dt="2022-11-10T11:37:03.223" v="21" actId="47"/>
        <pc:sldMkLst>
          <pc:docMk/>
          <pc:sldMk cId="4157738776" sldId="4370"/>
        </pc:sldMkLst>
      </pc:sldChg>
      <pc:sldChg chg="del">
        <pc:chgData name="Tina Hogan" userId="94b78a3d-59f3-4279-a1ef-6f4ad22d56cf" providerId="ADAL" clId="{CBA61257-FB71-4D86-BCAA-13EA30870853}" dt="2022-11-10T11:37:03.223" v="21" actId="47"/>
        <pc:sldMkLst>
          <pc:docMk/>
          <pc:sldMk cId="2161096078" sldId="4371"/>
        </pc:sldMkLst>
      </pc:sldChg>
      <pc:sldChg chg="del">
        <pc:chgData name="Tina Hogan" userId="94b78a3d-59f3-4279-a1ef-6f4ad22d56cf" providerId="ADAL" clId="{CBA61257-FB71-4D86-BCAA-13EA30870853}" dt="2022-11-10T11:37:03.223" v="21" actId="47"/>
        <pc:sldMkLst>
          <pc:docMk/>
          <pc:sldMk cId="2951311066" sldId="4372"/>
        </pc:sldMkLst>
      </pc:sldChg>
      <pc:sldChg chg="del">
        <pc:chgData name="Tina Hogan" userId="94b78a3d-59f3-4279-a1ef-6f4ad22d56cf" providerId="ADAL" clId="{CBA61257-FB71-4D86-BCAA-13EA30870853}" dt="2022-11-10T11:37:03.223" v="21" actId="47"/>
        <pc:sldMkLst>
          <pc:docMk/>
          <pc:sldMk cId="583738210" sldId="4373"/>
        </pc:sldMkLst>
      </pc:sldChg>
      <pc:sldChg chg="modSp mod delCm">
        <pc:chgData name="Tina Hogan" userId="94b78a3d-59f3-4279-a1ef-6f4ad22d56cf" providerId="ADAL" clId="{CBA61257-FB71-4D86-BCAA-13EA30870853}" dt="2022-11-10T11:39:01.417" v="23" actId="122"/>
        <pc:sldMkLst>
          <pc:docMk/>
          <pc:sldMk cId="4095213528" sldId="4385"/>
        </pc:sldMkLst>
        <pc:spChg chg="mod">
          <ac:chgData name="Tina Hogan" userId="94b78a3d-59f3-4279-a1ef-6f4ad22d56cf" providerId="ADAL" clId="{CBA61257-FB71-4D86-BCAA-13EA30870853}" dt="2022-11-10T11:39:01.417" v="23" actId="122"/>
          <ac:spMkLst>
            <pc:docMk/>
            <pc:sldMk cId="4095213528" sldId="4385"/>
            <ac:spMk id="8" creationId="{29D0116D-AB4A-41D7-A1F0-4EB0AF1F1A12}"/>
          </ac:spMkLst>
        </pc:spChg>
      </pc:sldChg>
      <pc:sldChg chg="del">
        <pc:chgData name="Tina Hogan" userId="94b78a3d-59f3-4279-a1ef-6f4ad22d56cf" providerId="ADAL" clId="{CBA61257-FB71-4D86-BCAA-13EA30870853}" dt="2022-11-10T11:37:03.223" v="21" actId="47"/>
        <pc:sldMkLst>
          <pc:docMk/>
          <pc:sldMk cId="1210402080" sldId="4387"/>
        </pc:sldMkLst>
      </pc:sldChg>
      <pc:sldChg chg="del">
        <pc:chgData name="Tina Hogan" userId="94b78a3d-59f3-4279-a1ef-6f4ad22d56cf" providerId="ADAL" clId="{CBA61257-FB71-4D86-BCAA-13EA30870853}" dt="2022-11-10T11:37:03.223" v="21" actId="47"/>
        <pc:sldMkLst>
          <pc:docMk/>
          <pc:sldMk cId="1530051023" sldId="4388"/>
        </pc:sldMkLst>
      </pc:sldChg>
      <pc:sldChg chg="del">
        <pc:chgData name="Tina Hogan" userId="94b78a3d-59f3-4279-a1ef-6f4ad22d56cf" providerId="ADAL" clId="{CBA61257-FB71-4D86-BCAA-13EA30870853}" dt="2022-11-10T11:37:03.223" v="21" actId="47"/>
        <pc:sldMkLst>
          <pc:docMk/>
          <pc:sldMk cId="21838310" sldId="4389"/>
        </pc:sldMkLst>
      </pc:sldChg>
      <pc:sldChg chg="del">
        <pc:chgData name="Tina Hogan" userId="94b78a3d-59f3-4279-a1ef-6f4ad22d56cf" providerId="ADAL" clId="{CBA61257-FB71-4D86-BCAA-13EA30870853}" dt="2022-11-10T11:37:03.223" v="21" actId="47"/>
        <pc:sldMkLst>
          <pc:docMk/>
          <pc:sldMk cId="1566933552" sldId="4390"/>
        </pc:sldMkLst>
      </pc:sldChg>
      <pc:sldChg chg="del">
        <pc:chgData name="Tina Hogan" userId="94b78a3d-59f3-4279-a1ef-6f4ad22d56cf" providerId="ADAL" clId="{CBA61257-FB71-4D86-BCAA-13EA30870853}" dt="2022-11-10T11:37:03.223" v="21" actId="47"/>
        <pc:sldMkLst>
          <pc:docMk/>
          <pc:sldMk cId="2793964745" sldId="4391"/>
        </pc:sldMkLst>
      </pc:sldChg>
      <pc:sldChg chg="del">
        <pc:chgData name="Tina Hogan" userId="94b78a3d-59f3-4279-a1ef-6f4ad22d56cf" providerId="ADAL" clId="{CBA61257-FB71-4D86-BCAA-13EA30870853}" dt="2022-11-10T11:37:03.223" v="21" actId="47"/>
        <pc:sldMkLst>
          <pc:docMk/>
          <pc:sldMk cId="4289222249" sldId="4392"/>
        </pc:sldMkLst>
      </pc:sldChg>
      <pc:sldChg chg="del">
        <pc:chgData name="Tina Hogan" userId="94b78a3d-59f3-4279-a1ef-6f4ad22d56cf" providerId="ADAL" clId="{CBA61257-FB71-4D86-BCAA-13EA30870853}" dt="2022-11-10T11:37:03.223" v="21" actId="47"/>
        <pc:sldMkLst>
          <pc:docMk/>
          <pc:sldMk cId="4010091683" sldId="4393"/>
        </pc:sldMkLst>
      </pc:sldChg>
      <pc:sldChg chg="del">
        <pc:chgData name="Tina Hogan" userId="94b78a3d-59f3-4279-a1ef-6f4ad22d56cf" providerId="ADAL" clId="{CBA61257-FB71-4D86-BCAA-13EA30870853}" dt="2022-11-10T11:37:03.223" v="21" actId="47"/>
        <pc:sldMkLst>
          <pc:docMk/>
          <pc:sldMk cId="1757661250" sldId="4394"/>
        </pc:sldMkLst>
      </pc:sldChg>
      <pc:sldChg chg="del">
        <pc:chgData name="Tina Hogan" userId="94b78a3d-59f3-4279-a1ef-6f4ad22d56cf" providerId="ADAL" clId="{CBA61257-FB71-4D86-BCAA-13EA30870853}" dt="2022-11-10T11:37:03.223" v="21" actId="47"/>
        <pc:sldMkLst>
          <pc:docMk/>
          <pc:sldMk cId="728864531" sldId="4395"/>
        </pc:sldMkLst>
      </pc:sldChg>
      <pc:sldChg chg="del">
        <pc:chgData name="Tina Hogan" userId="94b78a3d-59f3-4279-a1ef-6f4ad22d56cf" providerId="ADAL" clId="{CBA61257-FB71-4D86-BCAA-13EA30870853}" dt="2022-11-10T11:37:03.223" v="21" actId="47"/>
        <pc:sldMkLst>
          <pc:docMk/>
          <pc:sldMk cId="393385328" sldId="4396"/>
        </pc:sldMkLst>
      </pc:sldChg>
      <pc:sldChg chg="del">
        <pc:chgData name="Tina Hogan" userId="94b78a3d-59f3-4279-a1ef-6f4ad22d56cf" providerId="ADAL" clId="{CBA61257-FB71-4D86-BCAA-13EA30870853}" dt="2022-11-10T11:37:03.223" v="21" actId="47"/>
        <pc:sldMkLst>
          <pc:docMk/>
          <pc:sldMk cId="2042814593" sldId="4399"/>
        </pc:sldMkLst>
      </pc:sldChg>
      <pc:sldChg chg="del">
        <pc:chgData name="Tina Hogan" userId="94b78a3d-59f3-4279-a1ef-6f4ad22d56cf" providerId="ADAL" clId="{CBA61257-FB71-4D86-BCAA-13EA30870853}" dt="2022-11-10T11:37:03.223" v="21" actId="47"/>
        <pc:sldMkLst>
          <pc:docMk/>
          <pc:sldMk cId="946176422" sldId="4400"/>
        </pc:sldMkLst>
      </pc:sldChg>
      <pc:sldChg chg="del">
        <pc:chgData name="Tina Hogan" userId="94b78a3d-59f3-4279-a1ef-6f4ad22d56cf" providerId="ADAL" clId="{CBA61257-FB71-4D86-BCAA-13EA30870853}" dt="2022-11-10T11:37:03.223" v="21" actId="47"/>
        <pc:sldMkLst>
          <pc:docMk/>
          <pc:sldMk cId="283981512" sldId="4401"/>
        </pc:sldMkLst>
      </pc:sldChg>
      <pc:sldChg chg="del">
        <pc:chgData name="Tina Hogan" userId="94b78a3d-59f3-4279-a1ef-6f4ad22d56cf" providerId="ADAL" clId="{CBA61257-FB71-4D86-BCAA-13EA30870853}" dt="2022-11-10T11:37:03.223" v="21" actId="47"/>
        <pc:sldMkLst>
          <pc:docMk/>
          <pc:sldMk cId="1921707304" sldId="4402"/>
        </pc:sldMkLst>
      </pc:sldChg>
      <pc:sldChg chg="del">
        <pc:chgData name="Tina Hogan" userId="94b78a3d-59f3-4279-a1ef-6f4ad22d56cf" providerId="ADAL" clId="{CBA61257-FB71-4D86-BCAA-13EA30870853}" dt="2022-11-10T11:37:03.223" v="21" actId="47"/>
        <pc:sldMkLst>
          <pc:docMk/>
          <pc:sldMk cId="1976228947" sldId="4405"/>
        </pc:sldMkLst>
      </pc:sldChg>
      <pc:sldChg chg="del">
        <pc:chgData name="Tina Hogan" userId="94b78a3d-59f3-4279-a1ef-6f4ad22d56cf" providerId="ADAL" clId="{CBA61257-FB71-4D86-BCAA-13EA30870853}" dt="2022-11-10T11:37:03.223" v="21" actId="47"/>
        <pc:sldMkLst>
          <pc:docMk/>
          <pc:sldMk cId="109058263" sldId="4406"/>
        </pc:sldMkLst>
      </pc:sldChg>
      <pc:sldChg chg="del">
        <pc:chgData name="Tina Hogan" userId="94b78a3d-59f3-4279-a1ef-6f4ad22d56cf" providerId="ADAL" clId="{CBA61257-FB71-4D86-BCAA-13EA30870853}" dt="2022-11-10T11:37:03.223" v="21" actId="47"/>
        <pc:sldMkLst>
          <pc:docMk/>
          <pc:sldMk cId="1641364433" sldId="4407"/>
        </pc:sldMkLst>
      </pc:sldChg>
      <pc:sldChg chg="del">
        <pc:chgData name="Tina Hogan" userId="94b78a3d-59f3-4279-a1ef-6f4ad22d56cf" providerId="ADAL" clId="{CBA61257-FB71-4D86-BCAA-13EA30870853}" dt="2022-11-10T11:37:03.223" v="21" actId="47"/>
        <pc:sldMkLst>
          <pc:docMk/>
          <pc:sldMk cId="787899063" sldId="4408"/>
        </pc:sldMkLst>
      </pc:sldChg>
      <pc:sldChg chg="del">
        <pc:chgData name="Tina Hogan" userId="94b78a3d-59f3-4279-a1ef-6f4ad22d56cf" providerId="ADAL" clId="{CBA61257-FB71-4D86-BCAA-13EA30870853}" dt="2022-11-10T11:37:03.223" v="21" actId="47"/>
        <pc:sldMkLst>
          <pc:docMk/>
          <pc:sldMk cId="3856852066" sldId="4409"/>
        </pc:sldMkLst>
      </pc:sldChg>
      <pc:sldChg chg="del">
        <pc:chgData name="Tina Hogan" userId="94b78a3d-59f3-4279-a1ef-6f4ad22d56cf" providerId="ADAL" clId="{CBA61257-FB71-4D86-BCAA-13EA30870853}" dt="2022-11-10T11:37:03.223" v="21" actId="47"/>
        <pc:sldMkLst>
          <pc:docMk/>
          <pc:sldMk cId="61345217" sldId="4410"/>
        </pc:sldMkLst>
      </pc:sldChg>
      <pc:sldChg chg="del">
        <pc:chgData name="Tina Hogan" userId="94b78a3d-59f3-4279-a1ef-6f4ad22d56cf" providerId="ADAL" clId="{CBA61257-FB71-4D86-BCAA-13EA30870853}" dt="2022-11-10T11:37:03.223" v="21" actId="47"/>
        <pc:sldMkLst>
          <pc:docMk/>
          <pc:sldMk cId="611277310" sldId="4411"/>
        </pc:sldMkLst>
      </pc:sldChg>
      <pc:sldChg chg="del">
        <pc:chgData name="Tina Hogan" userId="94b78a3d-59f3-4279-a1ef-6f4ad22d56cf" providerId="ADAL" clId="{CBA61257-FB71-4D86-BCAA-13EA30870853}" dt="2022-11-10T11:37:03.223" v="21" actId="47"/>
        <pc:sldMkLst>
          <pc:docMk/>
          <pc:sldMk cId="4183939525" sldId="4412"/>
        </pc:sldMkLst>
      </pc:sldChg>
      <pc:sldChg chg="del">
        <pc:chgData name="Tina Hogan" userId="94b78a3d-59f3-4279-a1ef-6f4ad22d56cf" providerId="ADAL" clId="{CBA61257-FB71-4D86-BCAA-13EA30870853}" dt="2022-11-10T11:37:03.223" v="21" actId="47"/>
        <pc:sldMkLst>
          <pc:docMk/>
          <pc:sldMk cId="3973439362" sldId="4413"/>
        </pc:sldMkLst>
      </pc:sldChg>
      <pc:sldChg chg="del">
        <pc:chgData name="Tina Hogan" userId="94b78a3d-59f3-4279-a1ef-6f4ad22d56cf" providerId="ADAL" clId="{CBA61257-FB71-4D86-BCAA-13EA30870853}" dt="2022-11-10T11:37:03.223" v="21" actId="47"/>
        <pc:sldMkLst>
          <pc:docMk/>
          <pc:sldMk cId="611446832" sldId="4415"/>
        </pc:sldMkLst>
      </pc:sldChg>
      <pc:sldChg chg="del">
        <pc:chgData name="Tina Hogan" userId="94b78a3d-59f3-4279-a1ef-6f4ad22d56cf" providerId="ADAL" clId="{CBA61257-FB71-4D86-BCAA-13EA30870853}" dt="2022-11-10T11:37:03.223" v="21" actId="47"/>
        <pc:sldMkLst>
          <pc:docMk/>
          <pc:sldMk cId="3508895186" sldId="4416"/>
        </pc:sldMkLst>
      </pc:sldChg>
      <pc:sldChg chg="del">
        <pc:chgData name="Tina Hogan" userId="94b78a3d-59f3-4279-a1ef-6f4ad22d56cf" providerId="ADAL" clId="{CBA61257-FB71-4D86-BCAA-13EA30870853}" dt="2022-11-10T11:37:03.223" v="21" actId="47"/>
        <pc:sldMkLst>
          <pc:docMk/>
          <pc:sldMk cId="3541098944" sldId="4424"/>
        </pc:sldMkLst>
      </pc:sldChg>
      <pc:sldChg chg="del">
        <pc:chgData name="Tina Hogan" userId="94b78a3d-59f3-4279-a1ef-6f4ad22d56cf" providerId="ADAL" clId="{CBA61257-FB71-4D86-BCAA-13EA30870853}" dt="2022-11-10T11:37:03.223" v="21" actId="47"/>
        <pc:sldMkLst>
          <pc:docMk/>
          <pc:sldMk cId="2665096146" sldId="4425"/>
        </pc:sldMkLst>
      </pc:sldChg>
      <pc:sldChg chg="del">
        <pc:chgData name="Tina Hogan" userId="94b78a3d-59f3-4279-a1ef-6f4ad22d56cf" providerId="ADAL" clId="{CBA61257-FB71-4D86-BCAA-13EA30870853}" dt="2022-11-10T11:37:03.223" v="21" actId="47"/>
        <pc:sldMkLst>
          <pc:docMk/>
          <pc:sldMk cId="1091292626" sldId="4426"/>
        </pc:sldMkLst>
      </pc:sldChg>
      <pc:sldChg chg="del">
        <pc:chgData name="Tina Hogan" userId="94b78a3d-59f3-4279-a1ef-6f4ad22d56cf" providerId="ADAL" clId="{CBA61257-FB71-4D86-BCAA-13EA30870853}" dt="2022-11-10T11:37:03.223" v="21" actId="47"/>
        <pc:sldMkLst>
          <pc:docMk/>
          <pc:sldMk cId="440732887" sldId="4427"/>
        </pc:sldMkLst>
      </pc:sldChg>
      <pc:sldChg chg="del">
        <pc:chgData name="Tina Hogan" userId="94b78a3d-59f3-4279-a1ef-6f4ad22d56cf" providerId="ADAL" clId="{CBA61257-FB71-4D86-BCAA-13EA30870853}" dt="2022-11-10T11:37:03.223" v="21" actId="47"/>
        <pc:sldMkLst>
          <pc:docMk/>
          <pc:sldMk cId="4133573544" sldId="4428"/>
        </pc:sldMkLst>
      </pc:sldChg>
      <pc:sldChg chg="del">
        <pc:chgData name="Tina Hogan" userId="94b78a3d-59f3-4279-a1ef-6f4ad22d56cf" providerId="ADAL" clId="{CBA61257-FB71-4D86-BCAA-13EA30870853}" dt="2022-11-10T11:37:03.223" v="21" actId="47"/>
        <pc:sldMkLst>
          <pc:docMk/>
          <pc:sldMk cId="3736124919" sldId="4429"/>
        </pc:sldMkLst>
      </pc:sldChg>
      <pc:sldChg chg="del">
        <pc:chgData name="Tina Hogan" userId="94b78a3d-59f3-4279-a1ef-6f4ad22d56cf" providerId="ADAL" clId="{CBA61257-FB71-4D86-BCAA-13EA30870853}" dt="2022-11-10T11:37:03.223" v="21" actId="47"/>
        <pc:sldMkLst>
          <pc:docMk/>
          <pc:sldMk cId="2396389885" sldId="4430"/>
        </pc:sldMkLst>
      </pc:sldChg>
      <pc:sldChg chg="del">
        <pc:chgData name="Tina Hogan" userId="94b78a3d-59f3-4279-a1ef-6f4ad22d56cf" providerId="ADAL" clId="{CBA61257-FB71-4D86-BCAA-13EA30870853}" dt="2022-11-10T11:37:03.223" v="21" actId="47"/>
        <pc:sldMkLst>
          <pc:docMk/>
          <pc:sldMk cId="3726149903" sldId="4431"/>
        </pc:sldMkLst>
      </pc:sldChg>
      <pc:sldChg chg="del">
        <pc:chgData name="Tina Hogan" userId="94b78a3d-59f3-4279-a1ef-6f4ad22d56cf" providerId="ADAL" clId="{CBA61257-FB71-4D86-BCAA-13EA30870853}" dt="2022-11-10T11:37:03.223" v="21" actId="47"/>
        <pc:sldMkLst>
          <pc:docMk/>
          <pc:sldMk cId="810572099" sldId="4432"/>
        </pc:sldMkLst>
      </pc:sldChg>
      <pc:sldChg chg="del">
        <pc:chgData name="Tina Hogan" userId="94b78a3d-59f3-4279-a1ef-6f4ad22d56cf" providerId="ADAL" clId="{CBA61257-FB71-4D86-BCAA-13EA30870853}" dt="2022-11-10T11:37:03.223" v="21" actId="47"/>
        <pc:sldMkLst>
          <pc:docMk/>
          <pc:sldMk cId="1730226484" sldId="4433"/>
        </pc:sldMkLst>
      </pc:sldChg>
      <pc:sldChg chg="del">
        <pc:chgData name="Tina Hogan" userId="94b78a3d-59f3-4279-a1ef-6f4ad22d56cf" providerId="ADAL" clId="{CBA61257-FB71-4D86-BCAA-13EA30870853}" dt="2022-11-10T11:37:03.223" v="21" actId="47"/>
        <pc:sldMkLst>
          <pc:docMk/>
          <pc:sldMk cId="2445770272" sldId="4436"/>
        </pc:sldMkLst>
      </pc:sldChg>
      <pc:sldChg chg="del">
        <pc:chgData name="Tina Hogan" userId="94b78a3d-59f3-4279-a1ef-6f4ad22d56cf" providerId="ADAL" clId="{CBA61257-FB71-4D86-BCAA-13EA30870853}" dt="2022-11-10T11:37:03.223" v="21" actId="47"/>
        <pc:sldMkLst>
          <pc:docMk/>
          <pc:sldMk cId="3423943685" sldId="4442"/>
        </pc:sldMkLst>
      </pc:sldChg>
      <pc:sldChg chg="del">
        <pc:chgData name="Tina Hogan" userId="94b78a3d-59f3-4279-a1ef-6f4ad22d56cf" providerId="ADAL" clId="{CBA61257-FB71-4D86-BCAA-13EA30870853}" dt="2022-11-10T11:37:03.223" v="21" actId="47"/>
        <pc:sldMkLst>
          <pc:docMk/>
          <pc:sldMk cId="2673916690" sldId="4443"/>
        </pc:sldMkLst>
      </pc:sldChg>
      <pc:sldChg chg="del">
        <pc:chgData name="Tina Hogan" userId="94b78a3d-59f3-4279-a1ef-6f4ad22d56cf" providerId="ADAL" clId="{CBA61257-FB71-4D86-BCAA-13EA30870853}" dt="2022-11-10T11:37:03.223" v="21" actId="47"/>
        <pc:sldMkLst>
          <pc:docMk/>
          <pc:sldMk cId="1091451408" sldId="4444"/>
        </pc:sldMkLst>
      </pc:sldChg>
      <pc:sldChg chg="del">
        <pc:chgData name="Tina Hogan" userId="94b78a3d-59f3-4279-a1ef-6f4ad22d56cf" providerId="ADAL" clId="{CBA61257-FB71-4D86-BCAA-13EA30870853}" dt="2022-11-10T11:37:03.223" v="21" actId="47"/>
        <pc:sldMkLst>
          <pc:docMk/>
          <pc:sldMk cId="2686493701" sldId="4445"/>
        </pc:sldMkLst>
      </pc:sldChg>
      <pc:sldChg chg="del">
        <pc:chgData name="Tina Hogan" userId="94b78a3d-59f3-4279-a1ef-6f4ad22d56cf" providerId="ADAL" clId="{CBA61257-FB71-4D86-BCAA-13EA30870853}" dt="2022-11-10T11:37:03.223" v="21" actId="47"/>
        <pc:sldMkLst>
          <pc:docMk/>
          <pc:sldMk cId="1285221479" sldId="4446"/>
        </pc:sldMkLst>
      </pc:sldChg>
      <pc:sldChg chg="del">
        <pc:chgData name="Tina Hogan" userId="94b78a3d-59f3-4279-a1ef-6f4ad22d56cf" providerId="ADAL" clId="{CBA61257-FB71-4D86-BCAA-13EA30870853}" dt="2022-11-10T11:37:03.223" v="21" actId="47"/>
        <pc:sldMkLst>
          <pc:docMk/>
          <pc:sldMk cId="4051765268" sldId="4447"/>
        </pc:sldMkLst>
      </pc:sldChg>
      <pc:sldChg chg="del">
        <pc:chgData name="Tina Hogan" userId="94b78a3d-59f3-4279-a1ef-6f4ad22d56cf" providerId="ADAL" clId="{CBA61257-FB71-4D86-BCAA-13EA30870853}" dt="2022-11-10T11:37:03.223" v="21" actId="47"/>
        <pc:sldMkLst>
          <pc:docMk/>
          <pc:sldMk cId="1266972158" sldId="4451"/>
        </pc:sldMkLst>
      </pc:sldChg>
      <pc:sldChg chg="del">
        <pc:chgData name="Tina Hogan" userId="94b78a3d-59f3-4279-a1ef-6f4ad22d56cf" providerId="ADAL" clId="{CBA61257-FB71-4D86-BCAA-13EA30870853}" dt="2022-11-10T11:37:03.223" v="21" actId="47"/>
        <pc:sldMkLst>
          <pc:docMk/>
          <pc:sldMk cId="109180978" sldId="4452"/>
        </pc:sldMkLst>
      </pc:sldChg>
      <pc:sldChg chg="del">
        <pc:chgData name="Tina Hogan" userId="94b78a3d-59f3-4279-a1ef-6f4ad22d56cf" providerId="ADAL" clId="{CBA61257-FB71-4D86-BCAA-13EA30870853}" dt="2022-11-10T11:37:03.223" v="21" actId="47"/>
        <pc:sldMkLst>
          <pc:docMk/>
          <pc:sldMk cId="174878547" sldId="4453"/>
        </pc:sldMkLst>
      </pc:sldChg>
      <pc:sldChg chg="del">
        <pc:chgData name="Tina Hogan" userId="94b78a3d-59f3-4279-a1ef-6f4ad22d56cf" providerId="ADAL" clId="{CBA61257-FB71-4D86-BCAA-13EA30870853}" dt="2022-11-10T11:37:03.223" v="21" actId="47"/>
        <pc:sldMkLst>
          <pc:docMk/>
          <pc:sldMk cId="2638698719" sldId="4454"/>
        </pc:sldMkLst>
      </pc:sldChg>
      <pc:sldChg chg="del">
        <pc:chgData name="Tina Hogan" userId="94b78a3d-59f3-4279-a1ef-6f4ad22d56cf" providerId="ADAL" clId="{CBA61257-FB71-4D86-BCAA-13EA30870853}" dt="2022-11-10T11:37:03.223" v="21" actId="47"/>
        <pc:sldMkLst>
          <pc:docMk/>
          <pc:sldMk cId="1490183406" sldId="4455"/>
        </pc:sldMkLst>
      </pc:sldChg>
      <pc:sldChg chg="del">
        <pc:chgData name="Tina Hogan" userId="94b78a3d-59f3-4279-a1ef-6f4ad22d56cf" providerId="ADAL" clId="{CBA61257-FB71-4D86-BCAA-13EA30870853}" dt="2022-11-10T11:37:03.223" v="21" actId="47"/>
        <pc:sldMkLst>
          <pc:docMk/>
          <pc:sldMk cId="3055363042" sldId="4456"/>
        </pc:sldMkLst>
      </pc:sldChg>
      <pc:sldChg chg="del">
        <pc:chgData name="Tina Hogan" userId="94b78a3d-59f3-4279-a1ef-6f4ad22d56cf" providerId="ADAL" clId="{CBA61257-FB71-4D86-BCAA-13EA30870853}" dt="2022-11-10T11:37:03.223" v="21" actId="47"/>
        <pc:sldMkLst>
          <pc:docMk/>
          <pc:sldMk cId="1231625959" sldId="4457"/>
        </pc:sldMkLst>
      </pc:sldChg>
      <pc:sldChg chg="del">
        <pc:chgData name="Tina Hogan" userId="94b78a3d-59f3-4279-a1ef-6f4ad22d56cf" providerId="ADAL" clId="{CBA61257-FB71-4D86-BCAA-13EA30870853}" dt="2022-11-10T11:37:03.223" v="21" actId="47"/>
        <pc:sldMkLst>
          <pc:docMk/>
          <pc:sldMk cId="1048384015" sldId="4458"/>
        </pc:sldMkLst>
      </pc:sldChg>
      <pc:sldChg chg="del">
        <pc:chgData name="Tina Hogan" userId="94b78a3d-59f3-4279-a1ef-6f4ad22d56cf" providerId="ADAL" clId="{CBA61257-FB71-4D86-BCAA-13EA30870853}" dt="2022-11-10T11:37:03.223" v="21" actId="47"/>
        <pc:sldMkLst>
          <pc:docMk/>
          <pc:sldMk cId="2944167771" sldId="4459"/>
        </pc:sldMkLst>
      </pc:sldChg>
      <pc:sldChg chg="del">
        <pc:chgData name="Tina Hogan" userId="94b78a3d-59f3-4279-a1ef-6f4ad22d56cf" providerId="ADAL" clId="{CBA61257-FB71-4D86-BCAA-13EA30870853}" dt="2022-11-10T11:37:03.223" v="21" actId="47"/>
        <pc:sldMkLst>
          <pc:docMk/>
          <pc:sldMk cId="1875251017" sldId="4460"/>
        </pc:sldMkLst>
      </pc:sldChg>
      <pc:sldChg chg="del">
        <pc:chgData name="Tina Hogan" userId="94b78a3d-59f3-4279-a1ef-6f4ad22d56cf" providerId="ADAL" clId="{CBA61257-FB71-4D86-BCAA-13EA30870853}" dt="2022-11-10T11:37:03.223" v="21" actId="47"/>
        <pc:sldMkLst>
          <pc:docMk/>
          <pc:sldMk cId="1585768921" sldId="4461"/>
        </pc:sldMkLst>
      </pc:sldChg>
      <pc:sldChg chg="del">
        <pc:chgData name="Tina Hogan" userId="94b78a3d-59f3-4279-a1ef-6f4ad22d56cf" providerId="ADAL" clId="{CBA61257-FB71-4D86-BCAA-13EA30870853}" dt="2022-11-10T11:37:03.223" v="21" actId="47"/>
        <pc:sldMkLst>
          <pc:docMk/>
          <pc:sldMk cId="232829862" sldId="4462"/>
        </pc:sldMkLst>
      </pc:sldChg>
      <pc:sldChg chg="del">
        <pc:chgData name="Tina Hogan" userId="94b78a3d-59f3-4279-a1ef-6f4ad22d56cf" providerId="ADAL" clId="{CBA61257-FB71-4D86-BCAA-13EA30870853}" dt="2022-11-10T11:37:03.223" v="21" actId="47"/>
        <pc:sldMkLst>
          <pc:docMk/>
          <pc:sldMk cId="1779357881" sldId="4463"/>
        </pc:sldMkLst>
      </pc:sldChg>
      <pc:sldChg chg="del">
        <pc:chgData name="Tina Hogan" userId="94b78a3d-59f3-4279-a1ef-6f4ad22d56cf" providerId="ADAL" clId="{CBA61257-FB71-4D86-BCAA-13EA30870853}" dt="2022-11-10T11:37:03.223" v="21" actId="47"/>
        <pc:sldMkLst>
          <pc:docMk/>
          <pc:sldMk cId="2989400559" sldId="4464"/>
        </pc:sldMkLst>
      </pc:sldChg>
      <pc:sldChg chg="del">
        <pc:chgData name="Tina Hogan" userId="94b78a3d-59f3-4279-a1ef-6f4ad22d56cf" providerId="ADAL" clId="{CBA61257-FB71-4D86-BCAA-13EA30870853}" dt="2022-11-10T11:37:03.223" v="21" actId="47"/>
        <pc:sldMkLst>
          <pc:docMk/>
          <pc:sldMk cId="1264900849" sldId="4465"/>
        </pc:sldMkLst>
      </pc:sldChg>
      <pc:sldChg chg="del">
        <pc:chgData name="Tina Hogan" userId="94b78a3d-59f3-4279-a1ef-6f4ad22d56cf" providerId="ADAL" clId="{CBA61257-FB71-4D86-BCAA-13EA30870853}" dt="2022-11-10T11:37:03.223" v="21" actId="47"/>
        <pc:sldMkLst>
          <pc:docMk/>
          <pc:sldMk cId="3857628416" sldId="4466"/>
        </pc:sldMkLst>
      </pc:sldChg>
      <pc:sldChg chg="del">
        <pc:chgData name="Tina Hogan" userId="94b78a3d-59f3-4279-a1ef-6f4ad22d56cf" providerId="ADAL" clId="{CBA61257-FB71-4D86-BCAA-13EA30870853}" dt="2022-11-10T11:37:03.223" v="21" actId="47"/>
        <pc:sldMkLst>
          <pc:docMk/>
          <pc:sldMk cId="1850652447" sldId="4467"/>
        </pc:sldMkLst>
      </pc:sldChg>
      <pc:sldChg chg="del">
        <pc:chgData name="Tina Hogan" userId="94b78a3d-59f3-4279-a1ef-6f4ad22d56cf" providerId="ADAL" clId="{CBA61257-FB71-4D86-BCAA-13EA30870853}" dt="2022-11-10T11:37:03.223" v="21" actId="47"/>
        <pc:sldMkLst>
          <pc:docMk/>
          <pc:sldMk cId="524446266" sldId="4468"/>
        </pc:sldMkLst>
      </pc:sldChg>
      <pc:sldChg chg="del">
        <pc:chgData name="Tina Hogan" userId="94b78a3d-59f3-4279-a1ef-6f4ad22d56cf" providerId="ADAL" clId="{CBA61257-FB71-4D86-BCAA-13EA30870853}" dt="2022-11-10T11:37:03.223" v="21" actId="47"/>
        <pc:sldMkLst>
          <pc:docMk/>
          <pc:sldMk cId="1840414808" sldId="4469"/>
        </pc:sldMkLst>
      </pc:sldChg>
      <pc:sldChg chg="del">
        <pc:chgData name="Tina Hogan" userId="94b78a3d-59f3-4279-a1ef-6f4ad22d56cf" providerId="ADAL" clId="{CBA61257-FB71-4D86-BCAA-13EA30870853}" dt="2022-11-10T11:37:03.223" v="21" actId="47"/>
        <pc:sldMkLst>
          <pc:docMk/>
          <pc:sldMk cId="22842330" sldId="4470"/>
        </pc:sldMkLst>
      </pc:sldChg>
      <pc:sldChg chg="del">
        <pc:chgData name="Tina Hogan" userId="94b78a3d-59f3-4279-a1ef-6f4ad22d56cf" providerId="ADAL" clId="{CBA61257-FB71-4D86-BCAA-13EA30870853}" dt="2022-11-10T11:37:03.223" v="21" actId="47"/>
        <pc:sldMkLst>
          <pc:docMk/>
          <pc:sldMk cId="4250446567" sldId="4471"/>
        </pc:sldMkLst>
      </pc:sldChg>
      <pc:sldChg chg="del">
        <pc:chgData name="Tina Hogan" userId="94b78a3d-59f3-4279-a1ef-6f4ad22d56cf" providerId="ADAL" clId="{CBA61257-FB71-4D86-BCAA-13EA30870853}" dt="2022-11-10T11:37:03.223" v="21" actId="47"/>
        <pc:sldMkLst>
          <pc:docMk/>
          <pc:sldMk cId="1395857340" sldId="4472"/>
        </pc:sldMkLst>
      </pc:sldChg>
      <pc:sldChg chg="del">
        <pc:chgData name="Tina Hogan" userId="94b78a3d-59f3-4279-a1ef-6f4ad22d56cf" providerId="ADAL" clId="{CBA61257-FB71-4D86-BCAA-13EA30870853}" dt="2022-11-10T11:37:03.223" v="21" actId="47"/>
        <pc:sldMkLst>
          <pc:docMk/>
          <pc:sldMk cId="1661265435" sldId="4473"/>
        </pc:sldMkLst>
      </pc:sldChg>
      <pc:sldChg chg="del">
        <pc:chgData name="Tina Hogan" userId="94b78a3d-59f3-4279-a1ef-6f4ad22d56cf" providerId="ADAL" clId="{CBA61257-FB71-4D86-BCAA-13EA30870853}" dt="2022-11-10T11:37:03.223" v="21" actId="47"/>
        <pc:sldMkLst>
          <pc:docMk/>
          <pc:sldMk cId="650557717" sldId="4474"/>
        </pc:sldMkLst>
      </pc:sldChg>
      <pc:sldChg chg="del">
        <pc:chgData name="Tina Hogan" userId="94b78a3d-59f3-4279-a1ef-6f4ad22d56cf" providerId="ADAL" clId="{CBA61257-FB71-4D86-BCAA-13EA30870853}" dt="2022-11-10T11:37:03.223" v="21" actId="47"/>
        <pc:sldMkLst>
          <pc:docMk/>
          <pc:sldMk cId="2838617377" sldId="4475"/>
        </pc:sldMkLst>
      </pc:sldChg>
      <pc:sldChg chg="del">
        <pc:chgData name="Tina Hogan" userId="94b78a3d-59f3-4279-a1ef-6f4ad22d56cf" providerId="ADAL" clId="{CBA61257-FB71-4D86-BCAA-13EA30870853}" dt="2022-11-10T11:37:03.223" v="21" actId="47"/>
        <pc:sldMkLst>
          <pc:docMk/>
          <pc:sldMk cId="2111926959" sldId="4477"/>
        </pc:sldMkLst>
      </pc:sldChg>
      <pc:sldChg chg="del">
        <pc:chgData name="Tina Hogan" userId="94b78a3d-59f3-4279-a1ef-6f4ad22d56cf" providerId="ADAL" clId="{CBA61257-FB71-4D86-BCAA-13EA30870853}" dt="2022-11-10T11:37:03.223" v="21" actId="47"/>
        <pc:sldMkLst>
          <pc:docMk/>
          <pc:sldMk cId="2103611942" sldId="4478"/>
        </pc:sldMkLst>
      </pc:sldChg>
      <pc:sldChg chg="del">
        <pc:chgData name="Tina Hogan" userId="94b78a3d-59f3-4279-a1ef-6f4ad22d56cf" providerId="ADAL" clId="{CBA61257-FB71-4D86-BCAA-13EA30870853}" dt="2022-11-10T11:37:03.223" v="21" actId="47"/>
        <pc:sldMkLst>
          <pc:docMk/>
          <pc:sldMk cId="104593746" sldId="44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F7C6A-EBE0-4330-8CAE-329A1A4609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EC00BC9-2535-4A13-820D-65C0915935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DD5404-4474-42E3-A1B3-F514807479B2}" type="datetimeFigureOut">
              <a:rPr lang="en-GB" smtClean="0"/>
              <a:t>10/11/2022</a:t>
            </a:fld>
            <a:endParaRPr lang="en-GB"/>
          </a:p>
        </p:txBody>
      </p:sp>
      <p:sp>
        <p:nvSpPr>
          <p:cNvPr id="4" name="Footer Placeholder 3">
            <a:extLst>
              <a:ext uri="{FF2B5EF4-FFF2-40B4-BE49-F238E27FC236}">
                <a16:creationId xmlns:a16="http://schemas.microsoft.com/office/drawing/2014/main" id="{3AB28053-5CCD-407B-A44A-039BF19773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8070F95-BEB0-4070-9351-3B476D401D8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38003E-F6FD-4072-AB12-8E935A4EFAA8}" type="slidenum">
              <a:rPr lang="en-GB" smtClean="0"/>
              <a:t>‹#›</a:t>
            </a:fld>
            <a:endParaRPr lang="en-GB"/>
          </a:p>
        </p:txBody>
      </p:sp>
    </p:spTree>
    <p:extLst>
      <p:ext uri="{BB962C8B-B14F-4D97-AF65-F5344CB8AC3E}">
        <p14:creationId xmlns:p14="http://schemas.microsoft.com/office/powerpoint/2010/main" val="154485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BA69F-8434-421B-9DFB-2C901B945573}"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5B119-3D3D-4B4C-A882-65BD6A805EB5}" type="slidenum">
              <a:rPr lang="en-GB" smtClean="0"/>
              <a:t>‹#›</a:t>
            </a:fld>
            <a:endParaRPr lang="en-GB"/>
          </a:p>
        </p:txBody>
      </p:sp>
    </p:spTree>
    <p:extLst>
      <p:ext uri="{BB962C8B-B14F-4D97-AF65-F5344CB8AC3E}">
        <p14:creationId xmlns:p14="http://schemas.microsoft.com/office/powerpoint/2010/main" val="386662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D41C-4B88-4C00-8068-A7EDD5B175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F268E3-85E4-41B9-946F-F3B7610D61F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45BA3B9-12C6-49B1-8DC6-82549F8B16C8}"/>
              </a:ext>
            </a:extLst>
          </p:cNvPr>
          <p:cNvSpPr>
            <a:spLocks noGrp="1"/>
          </p:cNvSpPr>
          <p:nvPr>
            <p:ph type="dt" sz="half" idx="10"/>
          </p:nvPr>
        </p:nvSpPr>
        <p:spPr>
          <a:xfrm>
            <a:off x="838200" y="6356350"/>
            <a:ext cx="2743200" cy="365125"/>
          </a:xfrm>
          <a:prstGeom prst="rect">
            <a:avLst/>
          </a:prstGeom>
        </p:spPr>
        <p:txBody>
          <a:bodyPr/>
          <a:lstStyle/>
          <a:p>
            <a:fld id="{C4C9DE45-037C-4E5D-90F2-ECEA68B69228}" type="datetime1">
              <a:rPr lang="en-GB" smtClean="0"/>
              <a:t>10/11/2022</a:t>
            </a:fld>
            <a:endParaRPr lang="en-GB"/>
          </a:p>
        </p:txBody>
      </p:sp>
      <p:sp>
        <p:nvSpPr>
          <p:cNvPr id="5" name="Footer Placeholder 4">
            <a:extLst>
              <a:ext uri="{FF2B5EF4-FFF2-40B4-BE49-F238E27FC236}">
                <a16:creationId xmlns:a16="http://schemas.microsoft.com/office/drawing/2014/main" id="{B61C0C11-24BD-413E-A044-409121B355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BED550A-A20B-4F89-B8F3-77EB1FA4A858}"/>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22947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BE40B-388A-47F2-9F30-402213A5987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D162457-1335-43A9-8E76-3A5523D9E1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8F301D-894C-49F6-B80E-8882701A3C83}"/>
              </a:ext>
            </a:extLst>
          </p:cNvPr>
          <p:cNvSpPr>
            <a:spLocks noGrp="1"/>
          </p:cNvSpPr>
          <p:nvPr>
            <p:ph type="dt" sz="half" idx="10"/>
          </p:nvPr>
        </p:nvSpPr>
        <p:spPr>
          <a:xfrm>
            <a:off x="838200" y="6356350"/>
            <a:ext cx="2743200" cy="365125"/>
          </a:xfrm>
          <a:prstGeom prst="rect">
            <a:avLst/>
          </a:prstGeom>
        </p:spPr>
        <p:txBody>
          <a:bodyPr/>
          <a:lstStyle/>
          <a:p>
            <a:fld id="{F6BB54C6-E302-4644-B10A-B1E753C59C17}" type="datetime1">
              <a:rPr lang="en-GB" smtClean="0"/>
              <a:t>10/11/2022</a:t>
            </a:fld>
            <a:endParaRPr lang="en-GB"/>
          </a:p>
        </p:txBody>
      </p:sp>
      <p:sp>
        <p:nvSpPr>
          <p:cNvPr id="5" name="Footer Placeholder 4">
            <a:extLst>
              <a:ext uri="{FF2B5EF4-FFF2-40B4-BE49-F238E27FC236}">
                <a16:creationId xmlns:a16="http://schemas.microsoft.com/office/drawing/2014/main" id="{43B5633D-766F-48D1-A7D2-BEDC292CD22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09503F2-D4E4-496E-91D3-2FAA1AD7DB95}"/>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407290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98090C-825A-4E98-B106-69055C51FF2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35E3B5-63EB-4984-88C7-B61A77A0754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C3049-44D0-44A7-B5C8-6E95A56D8A83}"/>
              </a:ext>
            </a:extLst>
          </p:cNvPr>
          <p:cNvSpPr>
            <a:spLocks noGrp="1"/>
          </p:cNvSpPr>
          <p:nvPr>
            <p:ph type="dt" sz="half" idx="10"/>
          </p:nvPr>
        </p:nvSpPr>
        <p:spPr>
          <a:xfrm>
            <a:off x="838200" y="6356350"/>
            <a:ext cx="2743200" cy="365125"/>
          </a:xfrm>
          <a:prstGeom prst="rect">
            <a:avLst/>
          </a:prstGeom>
        </p:spPr>
        <p:txBody>
          <a:bodyPr/>
          <a:lstStyle/>
          <a:p>
            <a:fld id="{0C9E007E-1945-47EB-A105-47C64D54E951}" type="datetime1">
              <a:rPr lang="en-GB" smtClean="0"/>
              <a:t>10/11/2022</a:t>
            </a:fld>
            <a:endParaRPr lang="en-GB"/>
          </a:p>
        </p:txBody>
      </p:sp>
      <p:sp>
        <p:nvSpPr>
          <p:cNvPr id="5" name="Footer Placeholder 4">
            <a:extLst>
              <a:ext uri="{FF2B5EF4-FFF2-40B4-BE49-F238E27FC236}">
                <a16:creationId xmlns:a16="http://schemas.microsoft.com/office/drawing/2014/main" id="{937D5E7E-4492-415C-B06C-0BD6CCA0D5F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4B99EC8-C7B6-4A8B-B719-03DB9B80DCC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749358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9F8C1F1-98F2-4E3F-B518-B1911C38ED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6783616" y="2826934"/>
            <a:ext cx="8122923" cy="1722293"/>
          </a:xfrm>
          <a:prstGeom prst="rect">
            <a:avLst/>
          </a:prstGeom>
        </p:spPr>
      </p:pic>
      <p:sp>
        <p:nvSpPr>
          <p:cNvPr id="10" name="Title 1">
            <a:extLst>
              <a:ext uri="{FF2B5EF4-FFF2-40B4-BE49-F238E27FC236}">
                <a16:creationId xmlns:a16="http://schemas.microsoft.com/office/drawing/2014/main" id="{C03AF0D9-25F6-4A06-A818-68653AC90976}"/>
              </a:ext>
            </a:extLst>
          </p:cNvPr>
          <p:cNvSpPr>
            <a:spLocks noGrp="1"/>
          </p:cNvSpPr>
          <p:nvPr>
            <p:ph type="title" hasCustomPrompt="1"/>
          </p:nvPr>
        </p:nvSpPr>
        <p:spPr>
          <a:xfrm>
            <a:off x="669850" y="722093"/>
            <a:ext cx="7212291" cy="785715"/>
          </a:xfrm>
        </p:spPr>
        <p:txBody>
          <a:bodyPr lIns="0" tIns="0" rIns="0" bIns="0" anchor="t">
            <a:noAutofit/>
          </a:bodyPr>
          <a:lstStyle>
            <a:lvl1pPr>
              <a:defRPr sz="3200" b="1" i="0">
                <a:solidFill>
                  <a:srgbClr val="2D979F"/>
                </a:solidFill>
                <a:latin typeface="Calibri" panose="020F0502020204030204" pitchFamily="34" charset="0"/>
                <a:cs typeface="Calibri" panose="020F0502020204030204" pitchFamily="34" charset="0"/>
              </a:defRPr>
            </a:lvl1pPr>
          </a:lstStyle>
          <a:p>
            <a:r>
              <a:rPr lang="en-GB"/>
              <a:t>CLICK TO EDIT TITLE STYLE IN CAPS</a:t>
            </a:r>
          </a:p>
        </p:txBody>
      </p:sp>
      <p:sp>
        <p:nvSpPr>
          <p:cNvPr id="11" name="Content Placeholder 2">
            <a:extLst>
              <a:ext uri="{FF2B5EF4-FFF2-40B4-BE49-F238E27FC236}">
                <a16:creationId xmlns:a16="http://schemas.microsoft.com/office/drawing/2014/main" id="{D8FDF8E2-7CC6-44F3-A94C-DACED8ECD7E2}"/>
              </a:ext>
            </a:extLst>
          </p:cNvPr>
          <p:cNvSpPr>
            <a:spLocks noGrp="1"/>
          </p:cNvSpPr>
          <p:nvPr>
            <p:ph idx="1" hasCustomPrompt="1"/>
          </p:nvPr>
        </p:nvSpPr>
        <p:spPr>
          <a:xfrm>
            <a:off x="669850" y="2202101"/>
            <a:ext cx="7212291" cy="3423152"/>
          </a:xfrm>
        </p:spPr>
        <p:txBody>
          <a:bodyPr lIns="0" tIns="0" rIns="0" bIns="0">
            <a:noAutofit/>
          </a:bodyPr>
          <a:lstStyle>
            <a:lvl1pPr>
              <a:buClr>
                <a:srgbClr val="2D979F"/>
              </a:buClr>
              <a:defRPr sz="2000">
                <a:solidFill>
                  <a:srgbClr val="59676D"/>
                </a:solidFill>
              </a:defRPr>
            </a:lvl1pPr>
            <a:lvl2pPr>
              <a:buClr>
                <a:srgbClr val="2D979F"/>
              </a:buClr>
              <a:defRPr sz="1600">
                <a:solidFill>
                  <a:srgbClr val="59676D"/>
                </a:solidFill>
              </a:defRPr>
            </a:lvl2pPr>
            <a:lvl3pPr>
              <a:buClr>
                <a:srgbClr val="2D979F"/>
              </a:buClr>
              <a:defRPr sz="1400">
                <a:solidFill>
                  <a:srgbClr val="59676D"/>
                </a:solidFill>
              </a:defRPr>
            </a:lvl3pPr>
            <a:lvl4pPr>
              <a:buClr>
                <a:srgbClr val="2D979F"/>
              </a:buClr>
              <a:defRPr sz="1200">
                <a:solidFill>
                  <a:srgbClr val="59676D"/>
                </a:solidFill>
              </a:defRPr>
            </a:lvl4pPr>
            <a:lvl5pPr>
              <a:buClr>
                <a:srgbClr val="2D979F"/>
              </a:buClr>
              <a:defRPr sz="1200">
                <a:solidFill>
                  <a:srgbClr val="59676D"/>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4098" name="Picture 2" descr="A picture containing text&#10;&#10;Description automatically generated">
            <a:extLst>
              <a:ext uri="{FF2B5EF4-FFF2-40B4-BE49-F238E27FC236}">
                <a16:creationId xmlns:a16="http://schemas.microsoft.com/office/drawing/2014/main" id="{79AE33F7-CA58-4C1F-8C96-E5BBE1F8550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6213" y="6319546"/>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0554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A58D-91F1-4BA5-8690-99069313F3B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282C5-5BA2-4467-BB3F-9FDED4BADC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5921C-CF72-4BE2-A112-EA843FD41A69}"/>
              </a:ext>
            </a:extLst>
          </p:cNvPr>
          <p:cNvSpPr>
            <a:spLocks noGrp="1"/>
          </p:cNvSpPr>
          <p:nvPr>
            <p:ph type="dt" sz="half" idx="10"/>
          </p:nvPr>
        </p:nvSpPr>
        <p:spPr>
          <a:xfrm>
            <a:off x="838200" y="6356350"/>
            <a:ext cx="2743200" cy="365125"/>
          </a:xfrm>
          <a:prstGeom prst="rect">
            <a:avLst/>
          </a:prstGeom>
        </p:spPr>
        <p:txBody>
          <a:bodyPr/>
          <a:lstStyle/>
          <a:p>
            <a:fld id="{E522429F-6AC5-4047-A4DB-624E2699C2AE}" type="datetime1">
              <a:rPr lang="en-GB" smtClean="0"/>
              <a:t>10/11/2022</a:t>
            </a:fld>
            <a:endParaRPr lang="en-GB"/>
          </a:p>
        </p:txBody>
      </p:sp>
      <p:sp>
        <p:nvSpPr>
          <p:cNvPr id="5" name="Footer Placeholder 4">
            <a:extLst>
              <a:ext uri="{FF2B5EF4-FFF2-40B4-BE49-F238E27FC236}">
                <a16:creationId xmlns:a16="http://schemas.microsoft.com/office/drawing/2014/main" id="{731F45FB-9BD9-4292-852B-AC379C63E2C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E984C7E-8182-4A3B-AB8D-7909D561EC73}"/>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348804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1986-1B7C-4C2E-B4E6-02F40ECCCD9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0D36BB-5433-4477-B075-80EA330DDB8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D5ED36-FC48-498F-BB93-3F8BBDE94876}"/>
              </a:ext>
            </a:extLst>
          </p:cNvPr>
          <p:cNvSpPr>
            <a:spLocks noGrp="1"/>
          </p:cNvSpPr>
          <p:nvPr>
            <p:ph type="dt" sz="half" idx="10"/>
          </p:nvPr>
        </p:nvSpPr>
        <p:spPr>
          <a:xfrm>
            <a:off x="838200" y="6356350"/>
            <a:ext cx="2743200" cy="365125"/>
          </a:xfrm>
          <a:prstGeom prst="rect">
            <a:avLst/>
          </a:prstGeom>
        </p:spPr>
        <p:txBody>
          <a:bodyPr/>
          <a:lstStyle/>
          <a:p>
            <a:fld id="{A08441DA-F3DD-4AC4-BFF8-E5BB4F6A7C69}" type="datetime1">
              <a:rPr lang="en-GB" smtClean="0"/>
              <a:t>10/11/2022</a:t>
            </a:fld>
            <a:endParaRPr lang="en-GB"/>
          </a:p>
        </p:txBody>
      </p:sp>
      <p:sp>
        <p:nvSpPr>
          <p:cNvPr id="5" name="Footer Placeholder 4">
            <a:extLst>
              <a:ext uri="{FF2B5EF4-FFF2-40B4-BE49-F238E27FC236}">
                <a16:creationId xmlns:a16="http://schemas.microsoft.com/office/drawing/2014/main" id="{304F566F-E69F-4EA6-B56B-1DFCD7C58C2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746453D-5B48-489D-80A4-C2CCF6740E4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12051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8A7F7-E09B-4363-9826-488A7AA97C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2203DD-0704-40BB-A470-BD289CE851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57ADC4-E7C4-472C-AF9A-CAD05990745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46A04F-9CFC-45D4-BD49-FFDAF041CD70}"/>
              </a:ext>
            </a:extLst>
          </p:cNvPr>
          <p:cNvSpPr>
            <a:spLocks noGrp="1"/>
          </p:cNvSpPr>
          <p:nvPr>
            <p:ph type="dt" sz="half" idx="10"/>
          </p:nvPr>
        </p:nvSpPr>
        <p:spPr>
          <a:xfrm>
            <a:off x="838200" y="6356350"/>
            <a:ext cx="2743200" cy="365125"/>
          </a:xfrm>
          <a:prstGeom prst="rect">
            <a:avLst/>
          </a:prstGeom>
        </p:spPr>
        <p:txBody>
          <a:bodyPr/>
          <a:lstStyle/>
          <a:p>
            <a:fld id="{48D9CCEE-4767-4C7F-A4A0-9878CE1D4ADA}" type="datetime1">
              <a:rPr lang="en-GB" smtClean="0"/>
              <a:t>10/11/2022</a:t>
            </a:fld>
            <a:endParaRPr lang="en-GB"/>
          </a:p>
        </p:txBody>
      </p:sp>
      <p:sp>
        <p:nvSpPr>
          <p:cNvPr id="6" name="Footer Placeholder 5">
            <a:extLst>
              <a:ext uri="{FF2B5EF4-FFF2-40B4-BE49-F238E27FC236}">
                <a16:creationId xmlns:a16="http://schemas.microsoft.com/office/drawing/2014/main" id="{0545BC46-C820-46EA-8731-89A26AE2814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8B4DB0B-BDE4-44BC-89F1-2A58989885DF}"/>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14712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F14B-CBFC-4508-8D4F-9884C63B010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5B9FC8-626E-478E-8442-CEB0A403841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838E50-EE04-4064-BE34-502BB3008E0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CD2B1B-8509-4FD6-B8BE-2562C73965E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0DDF0-FC38-473E-8928-4EF90D17E29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091CA1-8B42-44E5-9494-4A67AA80C3C4}"/>
              </a:ext>
            </a:extLst>
          </p:cNvPr>
          <p:cNvSpPr>
            <a:spLocks noGrp="1"/>
          </p:cNvSpPr>
          <p:nvPr>
            <p:ph type="dt" sz="half" idx="10"/>
          </p:nvPr>
        </p:nvSpPr>
        <p:spPr>
          <a:xfrm>
            <a:off x="838200" y="6356350"/>
            <a:ext cx="2743200" cy="365125"/>
          </a:xfrm>
          <a:prstGeom prst="rect">
            <a:avLst/>
          </a:prstGeom>
        </p:spPr>
        <p:txBody>
          <a:bodyPr/>
          <a:lstStyle/>
          <a:p>
            <a:fld id="{2C753A21-DBDE-4C49-A2EA-F8562BA7314D}" type="datetime1">
              <a:rPr lang="en-GB" smtClean="0"/>
              <a:t>10/11/2022</a:t>
            </a:fld>
            <a:endParaRPr lang="en-GB"/>
          </a:p>
        </p:txBody>
      </p:sp>
      <p:sp>
        <p:nvSpPr>
          <p:cNvPr id="8" name="Footer Placeholder 7">
            <a:extLst>
              <a:ext uri="{FF2B5EF4-FFF2-40B4-BE49-F238E27FC236}">
                <a16:creationId xmlns:a16="http://schemas.microsoft.com/office/drawing/2014/main" id="{B90AF55B-AD00-4365-ADD4-12C33201148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120CBF01-F049-42FE-B3B4-C5E8695D16D1}"/>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92850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E2B7-C659-49CD-AE7B-4C1032908E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33C43F-088A-480A-A357-553919D24AC0}"/>
              </a:ext>
            </a:extLst>
          </p:cNvPr>
          <p:cNvSpPr>
            <a:spLocks noGrp="1"/>
          </p:cNvSpPr>
          <p:nvPr>
            <p:ph type="dt" sz="half" idx="10"/>
          </p:nvPr>
        </p:nvSpPr>
        <p:spPr>
          <a:xfrm>
            <a:off x="838200" y="6356350"/>
            <a:ext cx="2743200" cy="365125"/>
          </a:xfrm>
          <a:prstGeom prst="rect">
            <a:avLst/>
          </a:prstGeom>
        </p:spPr>
        <p:txBody>
          <a:bodyPr/>
          <a:lstStyle/>
          <a:p>
            <a:fld id="{4603CE36-EFD4-4964-88CA-F71315190EF3}" type="datetime1">
              <a:rPr lang="en-GB" smtClean="0"/>
              <a:t>10/11/2022</a:t>
            </a:fld>
            <a:endParaRPr lang="en-GB"/>
          </a:p>
        </p:txBody>
      </p:sp>
      <p:sp>
        <p:nvSpPr>
          <p:cNvPr id="4" name="Footer Placeholder 3">
            <a:extLst>
              <a:ext uri="{FF2B5EF4-FFF2-40B4-BE49-F238E27FC236}">
                <a16:creationId xmlns:a16="http://schemas.microsoft.com/office/drawing/2014/main" id="{20123D94-BB7F-47F0-A7C1-7DEC224C69B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6E33FA3-20B0-41E2-9E5A-0E1E63881D42}"/>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984921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8B2A12-A936-4401-8F85-086F3DDEE6EB}"/>
              </a:ext>
            </a:extLst>
          </p:cNvPr>
          <p:cNvSpPr>
            <a:spLocks noGrp="1"/>
          </p:cNvSpPr>
          <p:nvPr>
            <p:ph type="dt" sz="half" idx="10"/>
          </p:nvPr>
        </p:nvSpPr>
        <p:spPr>
          <a:xfrm>
            <a:off x="838200" y="6356350"/>
            <a:ext cx="2743200" cy="365125"/>
          </a:xfrm>
          <a:prstGeom prst="rect">
            <a:avLst/>
          </a:prstGeom>
        </p:spPr>
        <p:txBody>
          <a:bodyPr/>
          <a:lstStyle/>
          <a:p>
            <a:fld id="{3C5F1A4B-4066-4215-AAFA-568833938D10}" type="datetime1">
              <a:rPr lang="en-GB" smtClean="0"/>
              <a:t>10/11/2022</a:t>
            </a:fld>
            <a:endParaRPr lang="en-GB"/>
          </a:p>
        </p:txBody>
      </p:sp>
      <p:sp>
        <p:nvSpPr>
          <p:cNvPr id="3" name="Footer Placeholder 2">
            <a:extLst>
              <a:ext uri="{FF2B5EF4-FFF2-40B4-BE49-F238E27FC236}">
                <a16:creationId xmlns:a16="http://schemas.microsoft.com/office/drawing/2014/main" id="{25729DFF-869E-4B27-9D0C-804D7D8234E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54762C2-9CC8-4191-8B6E-B213480C607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11476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D475E-83FC-4749-BC6A-4787CC483A0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2A919D-6C22-453E-9C06-225551F8F7D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E13C94-172C-4B13-B825-23FB461DF6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22260-9C2C-46EE-B1E3-77363D9FAC7E}"/>
              </a:ext>
            </a:extLst>
          </p:cNvPr>
          <p:cNvSpPr>
            <a:spLocks noGrp="1"/>
          </p:cNvSpPr>
          <p:nvPr>
            <p:ph type="dt" sz="half" idx="10"/>
          </p:nvPr>
        </p:nvSpPr>
        <p:spPr>
          <a:xfrm>
            <a:off x="838200" y="6356350"/>
            <a:ext cx="2743200" cy="365125"/>
          </a:xfrm>
          <a:prstGeom prst="rect">
            <a:avLst/>
          </a:prstGeom>
        </p:spPr>
        <p:txBody>
          <a:bodyPr/>
          <a:lstStyle/>
          <a:p>
            <a:fld id="{225BCCF3-38B7-4328-B04C-4C842F70A177}" type="datetime1">
              <a:rPr lang="en-GB" smtClean="0"/>
              <a:t>10/11/2022</a:t>
            </a:fld>
            <a:endParaRPr lang="en-GB"/>
          </a:p>
        </p:txBody>
      </p:sp>
      <p:sp>
        <p:nvSpPr>
          <p:cNvPr id="6" name="Footer Placeholder 5">
            <a:extLst>
              <a:ext uri="{FF2B5EF4-FFF2-40B4-BE49-F238E27FC236}">
                <a16:creationId xmlns:a16="http://schemas.microsoft.com/office/drawing/2014/main" id="{4E246A6F-4F93-4AD2-B14E-466631F2B55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875F55D-1891-4D6C-A106-A03873EC669D}"/>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362916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01C-115A-4462-AF3B-C1C381CBB5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CE59F7-A40F-4BFA-9ECD-451AFCD507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EDB18BA-CEC2-4D27-9C10-17CD0D68223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21537-F585-4465-B4FD-E04B5BEF9DA2}"/>
              </a:ext>
            </a:extLst>
          </p:cNvPr>
          <p:cNvSpPr>
            <a:spLocks noGrp="1"/>
          </p:cNvSpPr>
          <p:nvPr>
            <p:ph type="dt" sz="half" idx="10"/>
          </p:nvPr>
        </p:nvSpPr>
        <p:spPr>
          <a:xfrm>
            <a:off x="838200" y="6356350"/>
            <a:ext cx="2743200" cy="365125"/>
          </a:xfrm>
          <a:prstGeom prst="rect">
            <a:avLst/>
          </a:prstGeom>
        </p:spPr>
        <p:txBody>
          <a:bodyPr/>
          <a:lstStyle/>
          <a:p>
            <a:fld id="{2E1438E2-AAD3-4BD3-A807-6D23A7E78C22}" type="datetime1">
              <a:rPr lang="en-GB" smtClean="0"/>
              <a:t>10/11/2022</a:t>
            </a:fld>
            <a:endParaRPr lang="en-GB"/>
          </a:p>
        </p:txBody>
      </p:sp>
      <p:sp>
        <p:nvSpPr>
          <p:cNvPr id="6" name="Footer Placeholder 5">
            <a:extLst>
              <a:ext uri="{FF2B5EF4-FFF2-40B4-BE49-F238E27FC236}">
                <a16:creationId xmlns:a16="http://schemas.microsoft.com/office/drawing/2014/main" id="{6CA7AAFC-49B9-489A-8997-2BF185B11D0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E62DCB2-A63A-4374-99B6-1FE85EA6FDF0}"/>
              </a:ext>
            </a:extLst>
          </p:cNvPr>
          <p:cNvSpPr>
            <a:spLocks noGrp="1"/>
          </p:cNvSpPr>
          <p:nvPr>
            <p:ph type="sldNum" sz="quarter" idx="12"/>
          </p:nvPr>
        </p:nvSpPr>
        <p:spPr>
          <a:xfrm>
            <a:off x="8610600" y="6356350"/>
            <a:ext cx="2743200" cy="365125"/>
          </a:xfrm>
          <a:prstGeom prst="rect">
            <a:avLst/>
          </a:prstGeom>
        </p:spPr>
        <p:txBody>
          <a:bodyPr/>
          <a:lstStyle>
            <a:lvl1pPr algn="r">
              <a:defRPr/>
            </a:lvl1pPr>
          </a:lstStyle>
          <a:p>
            <a:fld id="{6F0C9F74-ED7C-44EF-9CFC-67AAF3EFA2FB}" type="slidenum">
              <a:rPr lang="en-GB" smtClean="0"/>
              <a:pPr/>
              <a:t>‹#›</a:t>
            </a:fld>
            <a:endParaRPr lang="en-GB"/>
          </a:p>
        </p:txBody>
      </p:sp>
    </p:spTree>
    <p:extLst>
      <p:ext uri="{BB962C8B-B14F-4D97-AF65-F5344CB8AC3E}">
        <p14:creationId xmlns:p14="http://schemas.microsoft.com/office/powerpoint/2010/main" val="202771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docshape13">
            <a:extLst>
              <a:ext uri="{FF2B5EF4-FFF2-40B4-BE49-F238E27FC236}">
                <a16:creationId xmlns:a16="http://schemas.microsoft.com/office/drawing/2014/main" id="{AEEE2F01-62B5-4179-A7B7-2F6C56202360}"/>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14" name="docshape12">
            <a:extLst>
              <a:ext uri="{FF2B5EF4-FFF2-40B4-BE49-F238E27FC236}">
                <a16:creationId xmlns:a16="http://schemas.microsoft.com/office/drawing/2014/main" id="{A50E92F1-E13C-4CF3-896C-FDE0FCA27414}"/>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15" name="docshape11">
            <a:extLst>
              <a:ext uri="{FF2B5EF4-FFF2-40B4-BE49-F238E27FC236}">
                <a16:creationId xmlns:a16="http://schemas.microsoft.com/office/drawing/2014/main" id="{4FFCEA0E-D24D-4E6F-9B5E-5235DEF61408}"/>
              </a:ext>
            </a:extLst>
          </p:cNvPr>
          <p:cNvSpPr>
            <a:spLocks/>
          </p:cNvSpPr>
          <p:nvPr/>
        </p:nvSpPr>
        <p:spPr bwMode="auto">
          <a:xfrm>
            <a:off x="0" y="5667375"/>
            <a:ext cx="1247775" cy="119062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pic>
        <p:nvPicPr>
          <p:cNvPr id="16" name="docshape2">
            <a:extLst>
              <a:ext uri="{FF2B5EF4-FFF2-40B4-BE49-F238E27FC236}">
                <a16:creationId xmlns:a16="http://schemas.microsoft.com/office/drawing/2014/main" id="{5AABA26F-D4F8-4DB0-AD48-A09FA3DF4F5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6200000">
            <a:off x="8401766" y="3067763"/>
            <a:ext cx="3638391" cy="3942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698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DB93B-F3B0-4585-98C5-9AA899475B6D}"/>
              </a:ext>
            </a:extLst>
          </p:cNvPr>
          <p:cNvSpPr/>
          <p:nvPr/>
        </p:nvSpPr>
        <p:spPr>
          <a:xfrm>
            <a:off x="3879295" y="3790765"/>
            <a:ext cx="4048218" cy="4083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FFEC902-61B7-4018-9285-6BE53EA02B46}"/>
              </a:ext>
            </a:extLst>
          </p:cNvPr>
          <p:cNvSpPr/>
          <p:nvPr/>
        </p:nvSpPr>
        <p:spPr>
          <a:xfrm>
            <a:off x="7874000" y="3835399"/>
            <a:ext cx="241300" cy="311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089FE6E1-3013-455F-8503-CE6759AED45C}"/>
              </a:ext>
            </a:extLst>
          </p:cNvPr>
          <p:cNvPicPr>
            <a:picLocks noChangeAspect="1"/>
          </p:cNvPicPr>
          <p:nvPr/>
        </p:nvPicPr>
        <p:blipFill>
          <a:blip r:embed="rId2"/>
          <a:stretch>
            <a:fillRect/>
          </a:stretch>
        </p:blipFill>
        <p:spPr>
          <a:xfrm>
            <a:off x="1862" y="0"/>
            <a:ext cx="12190138" cy="6858000"/>
          </a:xfrm>
          <a:prstGeom prst="rect">
            <a:avLst/>
          </a:prstGeom>
        </p:spPr>
      </p:pic>
      <p:sp>
        <p:nvSpPr>
          <p:cNvPr id="7" name="TextBox 6">
            <a:extLst>
              <a:ext uri="{FF2B5EF4-FFF2-40B4-BE49-F238E27FC236}">
                <a16:creationId xmlns:a16="http://schemas.microsoft.com/office/drawing/2014/main" id="{BD19100C-B8E1-4B39-92FD-22351752AA17}"/>
              </a:ext>
            </a:extLst>
          </p:cNvPr>
          <p:cNvSpPr txBox="1"/>
          <p:nvPr/>
        </p:nvSpPr>
        <p:spPr>
          <a:xfrm>
            <a:off x="3710482" y="2579627"/>
            <a:ext cx="5081179" cy="1323439"/>
          </a:xfrm>
          <a:prstGeom prst="rect">
            <a:avLst/>
          </a:prstGeom>
          <a:noFill/>
        </p:spPr>
        <p:txBody>
          <a:bodyPr wrap="square" rtlCol="0">
            <a:spAutoFit/>
          </a:bodyPr>
          <a:lstStyle/>
          <a:p>
            <a:pPr algn="ctr"/>
            <a:r>
              <a:rPr lang="en-GB" sz="4000"/>
              <a:t>AGENCY</a:t>
            </a:r>
          </a:p>
          <a:p>
            <a:pPr algn="ctr"/>
            <a:r>
              <a:rPr lang="en-GB" sz="4000"/>
              <a:t>“HOW TO DO GUIDE”</a:t>
            </a:r>
          </a:p>
        </p:txBody>
      </p:sp>
      <p:sp>
        <p:nvSpPr>
          <p:cNvPr id="9" name="Slide Number Placeholder 8">
            <a:extLst>
              <a:ext uri="{FF2B5EF4-FFF2-40B4-BE49-F238E27FC236}">
                <a16:creationId xmlns:a16="http://schemas.microsoft.com/office/drawing/2014/main" id="{99974DAC-AD11-46AF-AFD6-54DC0B5806B9}"/>
              </a:ext>
            </a:extLst>
          </p:cNvPr>
          <p:cNvSpPr>
            <a:spLocks noGrp="1"/>
          </p:cNvSpPr>
          <p:nvPr>
            <p:ph type="sldNum" sz="quarter" idx="12"/>
          </p:nvPr>
        </p:nvSpPr>
        <p:spPr/>
        <p:txBody>
          <a:bodyPr/>
          <a:lstStyle/>
          <a:p>
            <a:fld id="{6F0C9F74-ED7C-44EF-9CFC-67AAF3EFA2FB}" type="slidenum">
              <a:rPr lang="en-GB" smtClean="0"/>
              <a:t>1</a:t>
            </a:fld>
            <a:endParaRPr lang="en-GB"/>
          </a:p>
        </p:txBody>
      </p:sp>
    </p:spTree>
    <p:extLst>
      <p:ext uri="{BB962C8B-B14F-4D97-AF65-F5344CB8AC3E}">
        <p14:creationId xmlns:p14="http://schemas.microsoft.com/office/powerpoint/2010/main" val="408687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E4114-8606-4ECE-B340-D923C3B7987A}"/>
              </a:ext>
            </a:extLst>
          </p:cNvPr>
          <p:cNvSpPr/>
          <p:nvPr/>
        </p:nvSpPr>
        <p:spPr>
          <a:xfrm>
            <a:off x="553674" y="1035609"/>
            <a:ext cx="9605394" cy="4014563"/>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140614F-5EF6-47ED-9E5A-EBE07D1FFFC8}"/>
              </a:ext>
            </a:extLst>
          </p:cNvPr>
          <p:cNvSpPr txBox="1">
            <a:spLocks/>
          </p:cNvSpPr>
          <p:nvPr/>
        </p:nvSpPr>
        <p:spPr>
          <a:xfrm>
            <a:off x="553674" y="526021"/>
            <a:ext cx="9131300" cy="5095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B8C617"/>
              </a:buClr>
            </a:pPr>
            <a:r>
              <a:rPr lang="en-US" sz="2800" b="1">
                <a:solidFill>
                  <a:srgbClr val="92D050"/>
                </a:solidFill>
                <a:latin typeface="+mn-lt"/>
              </a:rPr>
              <a:t>How To Download Workers Into Universe?</a:t>
            </a:r>
          </a:p>
        </p:txBody>
      </p:sp>
      <p:sp>
        <p:nvSpPr>
          <p:cNvPr id="14" name="TextBox 13">
            <a:extLst>
              <a:ext uri="{FF2B5EF4-FFF2-40B4-BE49-F238E27FC236}">
                <a16:creationId xmlns:a16="http://schemas.microsoft.com/office/drawing/2014/main" id="{B4C24A06-C7C5-4390-B7E4-AB688E07ECC4}"/>
              </a:ext>
            </a:extLst>
          </p:cNvPr>
          <p:cNvSpPr txBox="1"/>
          <p:nvPr/>
        </p:nvSpPr>
        <p:spPr>
          <a:xfrm>
            <a:off x="1543574" y="5547766"/>
            <a:ext cx="6862193" cy="584775"/>
          </a:xfrm>
          <a:prstGeom prst="rect">
            <a:avLst/>
          </a:prstGeom>
          <a:noFill/>
        </p:spPr>
        <p:txBody>
          <a:bodyPr wrap="square" rtlCol="0">
            <a:spAutoFit/>
          </a:bodyPr>
          <a:lstStyle/>
          <a:p>
            <a:pPr algn="ctr"/>
            <a:r>
              <a:rPr lang="en-GB" sz="1600"/>
              <a:t>Once the upload has been completed again you will now see Valid              on the right hand side. You can now create 8 items.</a:t>
            </a:r>
          </a:p>
        </p:txBody>
      </p:sp>
      <p:pic>
        <p:nvPicPr>
          <p:cNvPr id="6" name="Picture 5">
            <a:extLst>
              <a:ext uri="{FF2B5EF4-FFF2-40B4-BE49-F238E27FC236}">
                <a16:creationId xmlns:a16="http://schemas.microsoft.com/office/drawing/2014/main" id="{2DF9E463-D9E8-46B8-8E0A-1EB4DC25EEE7}"/>
              </a:ext>
            </a:extLst>
          </p:cNvPr>
          <p:cNvPicPr>
            <a:picLocks noChangeAspect="1"/>
          </p:cNvPicPr>
          <p:nvPr/>
        </p:nvPicPr>
        <p:blipFill>
          <a:blip r:embed="rId2"/>
          <a:stretch>
            <a:fillRect/>
          </a:stretch>
        </p:blipFill>
        <p:spPr>
          <a:xfrm>
            <a:off x="612397" y="1132514"/>
            <a:ext cx="9429225" cy="3808601"/>
          </a:xfrm>
          <a:prstGeom prst="rect">
            <a:avLst/>
          </a:prstGeom>
        </p:spPr>
      </p:pic>
      <p:sp>
        <p:nvSpPr>
          <p:cNvPr id="10" name="Rectangle 9">
            <a:extLst>
              <a:ext uri="{FF2B5EF4-FFF2-40B4-BE49-F238E27FC236}">
                <a16:creationId xmlns:a16="http://schemas.microsoft.com/office/drawing/2014/main" id="{64B56A8C-13E3-4BDF-8B58-3E6AAA5D30E4}"/>
              </a:ext>
            </a:extLst>
          </p:cNvPr>
          <p:cNvSpPr/>
          <p:nvPr/>
        </p:nvSpPr>
        <p:spPr>
          <a:xfrm>
            <a:off x="9037063" y="3187817"/>
            <a:ext cx="511729" cy="175329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3383CB5F-E533-440C-B134-F2245023F72E}"/>
              </a:ext>
            </a:extLst>
          </p:cNvPr>
          <p:cNvPicPr>
            <a:picLocks noChangeAspect="1"/>
          </p:cNvPicPr>
          <p:nvPr/>
        </p:nvPicPr>
        <p:blipFill>
          <a:blip r:embed="rId3"/>
          <a:stretch>
            <a:fillRect/>
          </a:stretch>
        </p:blipFill>
        <p:spPr>
          <a:xfrm>
            <a:off x="7130265" y="5566233"/>
            <a:ext cx="606175" cy="336764"/>
          </a:xfrm>
          <a:prstGeom prst="rect">
            <a:avLst/>
          </a:prstGeom>
        </p:spPr>
      </p:pic>
      <p:cxnSp>
        <p:nvCxnSpPr>
          <p:cNvPr id="9" name="Straight Arrow Connector 8">
            <a:extLst>
              <a:ext uri="{FF2B5EF4-FFF2-40B4-BE49-F238E27FC236}">
                <a16:creationId xmlns:a16="http://schemas.microsoft.com/office/drawing/2014/main" id="{E19BFBD9-646D-48E4-BEB6-7E8E7B12473A}"/>
              </a:ext>
            </a:extLst>
          </p:cNvPr>
          <p:cNvCxnSpPr>
            <a:cxnSpLocks/>
          </p:cNvCxnSpPr>
          <p:nvPr/>
        </p:nvCxnSpPr>
        <p:spPr>
          <a:xfrm flipV="1">
            <a:off x="7541231" y="4685016"/>
            <a:ext cx="1397286" cy="87474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E521DF7-88B9-434B-BB33-08DBE8C2BDC9}"/>
              </a:ext>
            </a:extLst>
          </p:cNvPr>
          <p:cNvSpPr/>
          <p:nvPr/>
        </p:nvSpPr>
        <p:spPr>
          <a:xfrm>
            <a:off x="637037" y="1545197"/>
            <a:ext cx="7477153" cy="10825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F76E48EF-5438-41F2-9120-19747125F785}"/>
              </a:ext>
            </a:extLst>
          </p:cNvPr>
          <p:cNvCxnSpPr>
            <a:cxnSpLocks/>
          </p:cNvCxnSpPr>
          <p:nvPr/>
        </p:nvCxnSpPr>
        <p:spPr>
          <a:xfrm flipH="1" flipV="1">
            <a:off x="1624614" y="2006353"/>
            <a:ext cx="2219146" cy="35780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844D0DB8-9FF7-4ED2-92A2-43021992EE56}"/>
              </a:ext>
            </a:extLst>
          </p:cNvPr>
          <p:cNvSpPr>
            <a:spLocks noGrp="1"/>
          </p:cNvSpPr>
          <p:nvPr>
            <p:ph type="sldNum" sz="quarter" idx="12"/>
          </p:nvPr>
        </p:nvSpPr>
        <p:spPr/>
        <p:txBody>
          <a:bodyPr/>
          <a:lstStyle/>
          <a:p>
            <a:fld id="{6F0C9F74-ED7C-44EF-9CFC-67AAF3EFA2FB}" type="slidenum">
              <a:rPr lang="en-GB" smtClean="0"/>
              <a:t>10</a:t>
            </a:fld>
            <a:endParaRPr lang="en-GB"/>
          </a:p>
        </p:txBody>
      </p:sp>
    </p:spTree>
    <p:extLst>
      <p:ext uri="{BB962C8B-B14F-4D97-AF65-F5344CB8AC3E}">
        <p14:creationId xmlns:p14="http://schemas.microsoft.com/office/powerpoint/2010/main" val="149391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E4114-8606-4ECE-B340-D923C3B7987A}"/>
              </a:ext>
            </a:extLst>
          </p:cNvPr>
          <p:cNvSpPr/>
          <p:nvPr/>
        </p:nvSpPr>
        <p:spPr>
          <a:xfrm>
            <a:off x="553674" y="1035609"/>
            <a:ext cx="9605394" cy="4014563"/>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140614F-5EF6-47ED-9E5A-EBE07D1FFFC8}"/>
              </a:ext>
            </a:extLst>
          </p:cNvPr>
          <p:cNvSpPr txBox="1">
            <a:spLocks/>
          </p:cNvSpPr>
          <p:nvPr/>
        </p:nvSpPr>
        <p:spPr>
          <a:xfrm>
            <a:off x="553674" y="526021"/>
            <a:ext cx="9131300" cy="5095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B8C617"/>
              </a:buClr>
            </a:pPr>
            <a:r>
              <a:rPr lang="en-US" sz="2800" b="1">
                <a:solidFill>
                  <a:srgbClr val="92D050"/>
                </a:solidFill>
                <a:latin typeface="+mn-lt"/>
              </a:rPr>
              <a:t>How To Download Workers Into Universe?</a:t>
            </a:r>
          </a:p>
        </p:txBody>
      </p:sp>
      <p:sp>
        <p:nvSpPr>
          <p:cNvPr id="14" name="TextBox 13">
            <a:extLst>
              <a:ext uri="{FF2B5EF4-FFF2-40B4-BE49-F238E27FC236}">
                <a16:creationId xmlns:a16="http://schemas.microsoft.com/office/drawing/2014/main" id="{B4C24A06-C7C5-4390-B7E4-AB688E07ECC4}"/>
              </a:ext>
            </a:extLst>
          </p:cNvPr>
          <p:cNvSpPr txBox="1"/>
          <p:nvPr/>
        </p:nvSpPr>
        <p:spPr>
          <a:xfrm>
            <a:off x="3305262" y="5205694"/>
            <a:ext cx="4731389" cy="1323439"/>
          </a:xfrm>
          <a:prstGeom prst="rect">
            <a:avLst/>
          </a:prstGeom>
          <a:noFill/>
        </p:spPr>
        <p:txBody>
          <a:bodyPr wrap="square" rtlCol="0">
            <a:spAutoFit/>
          </a:bodyPr>
          <a:lstStyle/>
          <a:p>
            <a:pPr algn="ctr"/>
            <a:r>
              <a:rPr lang="en-GB" sz="1600"/>
              <a:t>Next, click on Create 8 Items                  and select all.</a:t>
            </a:r>
          </a:p>
          <a:p>
            <a:pPr algn="ctr"/>
            <a:endParaRPr lang="en-GB" sz="1600"/>
          </a:p>
          <a:p>
            <a:pPr algn="ctr"/>
            <a:r>
              <a:rPr lang="en-GB" sz="1600" b="1">
                <a:solidFill>
                  <a:srgbClr val="FF0000"/>
                </a:solidFill>
              </a:rPr>
              <a:t>Top Tip</a:t>
            </a:r>
          </a:p>
          <a:p>
            <a:pPr algn="ctr"/>
            <a:r>
              <a:rPr lang="en-GB" sz="1600">
                <a:solidFill>
                  <a:srgbClr val="FF0000"/>
                </a:solidFill>
              </a:rPr>
              <a:t>You can only create 50 at a time. Once you have created 50 select all again and repeat the process</a:t>
            </a:r>
          </a:p>
        </p:txBody>
      </p:sp>
      <p:pic>
        <p:nvPicPr>
          <p:cNvPr id="3" name="Picture 2">
            <a:extLst>
              <a:ext uri="{FF2B5EF4-FFF2-40B4-BE49-F238E27FC236}">
                <a16:creationId xmlns:a16="http://schemas.microsoft.com/office/drawing/2014/main" id="{8AA9DEA3-489F-46C7-BC51-DADFB939B39B}"/>
              </a:ext>
            </a:extLst>
          </p:cNvPr>
          <p:cNvPicPr>
            <a:picLocks noChangeAspect="1"/>
          </p:cNvPicPr>
          <p:nvPr/>
        </p:nvPicPr>
        <p:blipFill>
          <a:blip r:embed="rId2"/>
          <a:stretch>
            <a:fillRect/>
          </a:stretch>
        </p:blipFill>
        <p:spPr>
          <a:xfrm>
            <a:off x="629175" y="1098958"/>
            <a:ext cx="9412447" cy="3858936"/>
          </a:xfrm>
          <a:prstGeom prst="rect">
            <a:avLst/>
          </a:prstGeom>
        </p:spPr>
      </p:pic>
      <p:sp>
        <p:nvSpPr>
          <p:cNvPr id="10" name="Rectangle 9">
            <a:extLst>
              <a:ext uri="{FF2B5EF4-FFF2-40B4-BE49-F238E27FC236}">
                <a16:creationId xmlns:a16="http://schemas.microsoft.com/office/drawing/2014/main" id="{64B56A8C-13E3-4BDF-8B58-3E6AAA5D30E4}"/>
              </a:ext>
            </a:extLst>
          </p:cNvPr>
          <p:cNvSpPr/>
          <p:nvPr/>
        </p:nvSpPr>
        <p:spPr>
          <a:xfrm>
            <a:off x="629175" y="2774952"/>
            <a:ext cx="956344" cy="3121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276A4DA0-EF17-4EF6-8E3B-97CFD8280143}"/>
              </a:ext>
            </a:extLst>
          </p:cNvPr>
          <p:cNvPicPr>
            <a:picLocks noChangeAspect="1"/>
          </p:cNvPicPr>
          <p:nvPr/>
        </p:nvPicPr>
        <p:blipFill>
          <a:blip r:embed="rId3"/>
          <a:stretch>
            <a:fillRect/>
          </a:stretch>
        </p:blipFill>
        <p:spPr>
          <a:xfrm>
            <a:off x="5874337" y="5205694"/>
            <a:ext cx="762106" cy="266737"/>
          </a:xfrm>
          <a:prstGeom prst="rect">
            <a:avLst/>
          </a:prstGeom>
        </p:spPr>
      </p:pic>
      <p:cxnSp>
        <p:nvCxnSpPr>
          <p:cNvPr id="8" name="Straight Arrow Connector 7">
            <a:extLst>
              <a:ext uri="{FF2B5EF4-FFF2-40B4-BE49-F238E27FC236}">
                <a16:creationId xmlns:a16="http://schemas.microsoft.com/office/drawing/2014/main" id="{DBD20F63-110D-4FC4-87B5-A1161170C49B}"/>
              </a:ext>
            </a:extLst>
          </p:cNvPr>
          <p:cNvCxnSpPr>
            <a:cxnSpLocks/>
          </p:cNvCxnSpPr>
          <p:nvPr/>
        </p:nvCxnSpPr>
        <p:spPr>
          <a:xfrm flipH="1" flipV="1">
            <a:off x="1674688" y="3087149"/>
            <a:ext cx="4421312" cy="21049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378FDED8-9DC9-41CD-BB36-84578E8AC562}"/>
              </a:ext>
            </a:extLst>
          </p:cNvPr>
          <p:cNvSpPr>
            <a:spLocks noGrp="1"/>
          </p:cNvSpPr>
          <p:nvPr>
            <p:ph type="sldNum" sz="quarter" idx="12"/>
          </p:nvPr>
        </p:nvSpPr>
        <p:spPr/>
        <p:txBody>
          <a:bodyPr/>
          <a:lstStyle/>
          <a:p>
            <a:fld id="{6F0C9F74-ED7C-44EF-9CFC-67AAF3EFA2FB}" type="slidenum">
              <a:rPr lang="en-GB" smtClean="0"/>
              <a:t>11</a:t>
            </a:fld>
            <a:endParaRPr lang="en-GB"/>
          </a:p>
        </p:txBody>
      </p:sp>
    </p:spTree>
    <p:extLst>
      <p:ext uri="{BB962C8B-B14F-4D97-AF65-F5344CB8AC3E}">
        <p14:creationId xmlns:p14="http://schemas.microsoft.com/office/powerpoint/2010/main" val="2210631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E4114-8606-4ECE-B340-D923C3B7987A}"/>
              </a:ext>
            </a:extLst>
          </p:cNvPr>
          <p:cNvSpPr/>
          <p:nvPr/>
        </p:nvSpPr>
        <p:spPr>
          <a:xfrm>
            <a:off x="553674" y="1035609"/>
            <a:ext cx="9605394" cy="4014563"/>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140614F-5EF6-47ED-9E5A-EBE07D1FFFC8}"/>
              </a:ext>
            </a:extLst>
          </p:cNvPr>
          <p:cNvSpPr txBox="1">
            <a:spLocks/>
          </p:cNvSpPr>
          <p:nvPr/>
        </p:nvSpPr>
        <p:spPr>
          <a:xfrm>
            <a:off x="553674" y="526021"/>
            <a:ext cx="9131300" cy="5095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B8C617"/>
              </a:buClr>
            </a:pPr>
            <a:r>
              <a:rPr lang="en-US" sz="2800" b="1">
                <a:solidFill>
                  <a:srgbClr val="92D050"/>
                </a:solidFill>
                <a:latin typeface="+mn-lt"/>
              </a:rPr>
              <a:t>How To Download Workers Into Universe?</a:t>
            </a:r>
          </a:p>
        </p:txBody>
      </p:sp>
      <p:sp>
        <p:nvSpPr>
          <p:cNvPr id="14" name="TextBox 13">
            <a:extLst>
              <a:ext uri="{FF2B5EF4-FFF2-40B4-BE49-F238E27FC236}">
                <a16:creationId xmlns:a16="http://schemas.microsoft.com/office/drawing/2014/main" id="{B4C24A06-C7C5-4390-B7E4-AB688E07ECC4}"/>
              </a:ext>
            </a:extLst>
          </p:cNvPr>
          <p:cNvSpPr txBox="1"/>
          <p:nvPr/>
        </p:nvSpPr>
        <p:spPr>
          <a:xfrm>
            <a:off x="1434517" y="5577400"/>
            <a:ext cx="6862193" cy="830997"/>
          </a:xfrm>
          <a:prstGeom prst="rect">
            <a:avLst/>
          </a:prstGeom>
          <a:noFill/>
        </p:spPr>
        <p:txBody>
          <a:bodyPr wrap="square" rtlCol="0">
            <a:spAutoFit/>
          </a:bodyPr>
          <a:lstStyle/>
          <a:p>
            <a:pPr algn="ctr"/>
            <a:r>
              <a:rPr lang="en-GB" sz="1600"/>
              <a:t>Once the system has created the items you will see conformation on the right side as created.</a:t>
            </a:r>
          </a:p>
          <a:p>
            <a:pPr algn="ctr"/>
            <a:r>
              <a:rPr lang="en-GB" sz="1600"/>
              <a:t>Once completed search for your worker and double check the details. </a:t>
            </a:r>
          </a:p>
        </p:txBody>
      </p:sp>
      <p:pic>
        <p:nvPicPr>
          <p:cNvPr id="3" name="Picture 2">
            <a:extLst>
              <a:ext uri="{FF2B5EF4-FFF2-40B4-BE49-F238E27FC236}">
                <a16:creationId xmlns:a16="http://schemas.microsoft.com/office/drawing/2014/main" id="{CC9D654A-875E-4114-ABFF-3E07D95EEB78}"/>
              </a:ext>
            </a:extLst>
          </p:cNvPr>
          <p:cNvPicPr>
            <a:picLocks noChangeAspect="1"/>
          </p:cNvPicPr>
          <p:nvPr/>
        </p:nvPicPr>
        <p:blipFill>
          <a:blip r:embed="rId2"/>
          <a:stretch>
            <a:fillRect/>
          </a:stretch>
        </p:blipFill>
        <p:spPr>
          <a:xfrm>
            <a:off x="645951" y="1117064"/>
            <a:ext cx="9431183" cy="3815663"/>
          </a:xfrm>
          <a:prstGeom prst="rect">
            <a:avLst/>
          </a:prstGeom>
        </p:spPr>
      </p:pic>
      <p:sp>
        <p:nvSpPr>
          <p:cNvPr id="10" name="Rectangle 9">
            <a:extLst>
              <a:ext uri="{FF2B5EF4-FFF2-40B4-BE49-F238E27FC236}">
                <a16:creationId xmlns:a16="http://schemas.microsoft.com/office/drawing/2014/main" id="{64B56A8C-13E3-4BDF-8B58-3E6AAA5D30E4}"/>
              </a:ext>
            </a:extLst>
          </p:cNvPr>
          <p:cNvSpPr/>
          <p:nvPr/>
        </p:nvSpPr>
        <p:spPr>
          <a:xfrm>
            <a:off x="8911064" y="3100025"/>
            <a:ext cx="593663" cy="18327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9577512-D554-4C73-91C2-6774E2C3C3DB}"/>
              </a:ext>
            </a:extLst>
          </p:cNvPr>
          <p:cNvPicPr>
            <a:picLocks noChangeAspect="1"/>
          </p:cNvPicPr>
          <p:nvPr/>
        </p:nvPicPr>
        <p:blipFill>
          <a:blip r:embed="rId3"/>
          <a:stretch>
            <a:fillRect/>
          </a:stretch>
        </p:blipFill>
        <p:spPr>
          <a:xfrm>
            <a:off x="5559251" y="5892857"/>
            <a:ext cx="419158" cy="190527"/>
          </a:xfrm>
          <a:prstGeom prst="rect">
            <a:avLst/>
          </a:prstGeom>
        </p:spPr>
      </p:pic>
      <p:cxnSp>
        <p:nvCxnSpPr>
          <p:cNvPr id="8" name="Straight Arrow Connector 7">
            <a:extLst>
              <a:ext uri="{FF2B5EF4-FFF2-40B4-BE49-F238E27FC236}">
                <a16:creationId xmlns:a16="http://schemas.microsoft.com/office/drawing/2014/main" id="{45BB299F-A189-4EE5-B765-A8729091B925}"/>
              </a:ext>
            </a:extLst>
          </p:cNvPr>
          <p:cNvCxnSpPr>
            <a:cxnSpLocks/>
          </p:cNvCxnSpPr>
          <p:nvPr/>
        </p:nvCxnSpPr>
        <p:spPr>
          <a:xfrm flipV="1">
            <a:off x="7715892" y="4665298"/>
            <a:ext cx="1061560" cy="89446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BABC45EA-ED24-495F-BB1B-DF7861DA9282}"/>
              </a:ext>
            </a:extLst>
          </p:cNvPr>
          <p:cNvSpPr>
            <a:spLocks noGrp="1"/>
          </p:cNvSpPr>
          <p:nvPr>
            <p:ph type="sldNum" sz="quarter" idx="12"/>
          </p:nvPr>
        </p:nvSpPr>
        <p:spPr/>
        <p:txBody>
          <a:bodyPr/>
          <a:lstStyle/>
          <a:p>
            <a:fld id="{6F0C9F74-ED7C-44EF-9CFC-67AAF3EFA2FB}" type="slidenum">
              <a:rPr lang="en-GB" smtClean="0"/>
              <a:t>12</a:t>
            </a:fld>
            <a:endParaRPr lang="en-GB"/>
          </a:p>
        </p:txBody>
      </p:sp>
    </p:spTree>
    <p:extLst>
      <p:ext uri="{BB962C8B-B14F-4D97-AF65-F5344CB8AC3E}">
        <p14:creationId xmlns:p14="http://schemas.microsoft.com/office/powerpoint/2010/main" val="3609866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2384571" y="1618967"/>
            <a:ext cx="6172200" cy="1569660"/>
          </a:xfrm>
          <a:prstGeom prst="rect">
            <a:avLst/>
          </a:prstGeom>
          <a:noFill/>
        </p:spPr>
        <p:txBody>
          <a:bodyPr wrap="square">
            <a:spAutoFit/>
          </a:bodyPr>
          <a:lstStyle/>
          <a:p>
            <a:pPr algn="ctr"/>
            <a:r>
              <a:rPr lang="en-US" sz="4800" b="1" dirty="0"/>
              <a:t>SPREADSHEET </a:t>
            </a:r>
          </a:p>
          <a:p>
            <a:pPr algn="ctr"/>
            <a:r>
              <a:rPr lang="en-US" sz="4800" b="1" dirty="0"/>
              <a:t>UPLOAD</a:t>
            </a:r>
            <a:endParaRPr lang="en-GB" sz="4800" b="1" dirty="0"/>
          </a:p>
        </p:txBody>
      </p:sp>
      <p:sp>
        <p:nvSpPr>
          <p:cNvPr id="10" name="Slide Number Placeholder 9">
            <a:extLst>
              <a:ext uri="{FF2B5EF4-FFF2-40B4-BE49-F238E27FC236}">
                <a16:creationId xmlns:a16="http://schemas.microsoft.com/office/drawing/2014/main" id="{F1DE8C16-D18C-498E-AD4C-64238BBADB18}"/>
              </a:ext>
            </a:extLst>
          </p:cNvPr>
          <p:cNvSpPr>
            <a:spLocks noGrp="1"/>
          </p:cNvSpPr>
          <p:nvPr>
            <p:ph type="sldNum" sz="quarter" idx="12"/>
          </p:nvPr>
        </p:nvSpPr>
        <p:spPr/>
        <p:txBody>
          <a:bodyPr/>
          <a:lstStyle/>
          <a:p>
            <a:fld id="{6F0C9F74-ED7C-44EF-9CFC-67AAF3EFA2FB}" type="slidenum">
              <a:rPr lang="en-GB" smtClean="0"/>
              <a:t>2</a:t>
            </a:fld>
            <a:endParaRPr lang="en-GB"/>
          </a:p>
        </p:txBody>
      </p:sp>
    </p:spTree>
    <p:extLst>
      <p:ext uri="{BB962C8B-B14F-4D97-AF65-F5344CB8AC3E}">
        <p14:creationId xmlns:p14="http://schemas.microsoft.com/office/powerpoint/2010/main" val="284307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15E359-CB4C-486E-9D5B-AA0CB31B04A7}"/>
              </a:ext>
            </a:extLst>
          </p:cNvPr>
          <p:cNvPicPr>
            <a:picLocks noChangeAspect="1"/>
          </p:cNvPicPr>
          <p:nvPr/>
        </p:nvPicPr>
        <p:blipFill>
          <a:blip r:embed="rId2"/>
          <a:stretch>
            <a:fillRect/>
          </a:stretch>
        </p:blipFill>
        <p:spPr>
          <a:xfrm>
            <a:off x="3400425" y="28428"/>
            <a:ext cx="8791575" cy="6829571"/>
          </a:xfrm>
          <a:prstGeom prst="rect">
            <a:avLst/>
          </a:prstGeom>
        </p:spPr>
      </p:pic>
      <p:pic>
        <p:nvPicPr>
          <p:cNvPr id="2" name="docshape13">
            <a:extLst>
              <a:ext uri="{FF2B5EF4-FFF2-40B4-BE49-F238E27FC236}">
                <a16:creationId xmlns:a16="http://schemas.microsoft.com/office/drawing/2014/main" id="{606434B6-4744-4D24-ACEF-38D9588E6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2670" y="0"/>
            <a:ext cx="2259330" cy="610235"/>
          </a:xfrm>
          <a:prstGeom prst="rect">
            <a:avLst/>
          </a:prstGeom>
          <a:noFill/>
          <a:extLst>
            <a:ext uri="{909E8E84-426E-40DD-AFC4-6F175D3DCCD1}">
              <a14:hiddenFill xmlns:a14="http://schemas.microsoft.com/office/drawing/2010/main">
                <a:solidFill>
                  <a:srgbClr val="FFFFFF"/>
                </a:solidFill>
              </a14:hiddenFill>
            </a:ext>
          </a:extLst>
        </p:spPr>
      </p:pic>
      <p:sp>
        <p:nvSpPr>
          <p:cNvPr id="3" name="docshape12">
            <a:extLst>
              <a:ext uri="{FF2B5EF4-FFF2-40B4-BE49-F238E27FC236}">
                <a16:creationId xmlns:a16="http://schemas.microsoft.com/office/drawing/2014/main" id="{0071228A-C897-451B-A4A3-A1733F7CC6C0}"/>
              </a:ext>
            </a:extLst>
          </p:cNvPr>
          <p:cNvSpPr>
            <a:spLocks noChangeArrowheads="1"/>
          </p:cNvSpPr>
          <p:nvPr/>
        </p:nvSpPr>
        <p:spPr bwMode="auto">
          <a:xfrm flipV="1">
            <a:off x="10115550" y="600709"/>
            <a:ext cx="1907857" cy="45719"/>
          </a:xfrm>
          <a:prstGeom prst="rect">
            <a:avLst/>
          </a:prstGeom>
          <a:solidFill>
            <a:srgbClr val="25B0C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4" name="docshape11">
            <a:extLst>
              <a:ext uri="{FF2B5EF4-FFF2-40B4-BE49-F238E27FC236}">
                <a16:creationId xmlns:a16="http://schemas.microsoft.com/office/drawing/2014/main" id="{A264006D-513C-49EA-A23B-6F896B2A0F1F}"/>
              </a:ext>
            </a:extLst>
          </p:cNvPr>
          <p:cNvSpPr>
            <a:spLocks/>
          </p:cNvSpPr>
          <p:nvPr/>
        </p:nvSpPr>
        <p:spPr bwMode="auto">
          <a:xfrm>
            <a:off x="0" y="1533525"/>
            <a:ext cx="5267325" cy="5324475"/>
          </a:xfrm>
          <a:custGeom>
            <a:avLst/>
            <a:gdLst>
              <a:gd name="T0" fmla="*/ 0 w 5013"/>
              <a:gd name="T1" fmla="+- 0 16845 11832"/>
              <a:gd name="T2" fmla="*/ 16845 h 5013"/>
              <a:gd name="T3" fmla="*/ 0 w 5013"/>
              <a:gd name="T4" fmla="+- 0 11832 11832"/>
              <a:gd name="T5" fmla="*/ 11832 h 5013"/>
              <a:gd name="T6" fmla="*/ 5013 w 5013"/>
              <a:gd name="T7" fmla="+- 0 16845 11832"/>
              <a:gd name="T8" fmla="*/ 16845 h 5013"/>
              <a:gd name="T9" fmla="*/ 0 w 5013"/>
              <a:gd name="T10" fmla="+- 0 16845 11832"/>
              <a:gd name="T11" fmla="*/ 16845 h 5013"/>
            </a:gdLst>
            <a:ahLst/>
            <a:cxnLst>
              <a:cxn ang="0">
                <a:pos x="T0" y="T2"/>
              </a:cxn>
              <a:cxn ang="0">
                <a:pos x="T3" y="T5"/>
              </a:cxn>
              <a:cxn ang="0">
                <a:pos x="T6" y="T8"/>
              </a:cxn>
              <a:cxn ang="0">
                <a:pos x="T9" y="T11"/>
              </a:cxn>
            </a:cxnLst>
            <a:rect l="0" t="0" r="r" b="b"/>
            <a:pathLst>
              <a:path w="5013" h="5013">
                <a:moveTo>
                  <a:pt x="0" y="5013"/>
                </a:moveTo>
                <a:lnTo>
                  <a:pt x="0" y="0"/>
                </a:lnTo>
                <a:lnTo>
                  <a:pt x="5013" y="5013"/>
                </a:lnTo>
                <a:lnTo>
                  <a:pt x="0" y="5013"/>
                </a:lnTo>
                <a:close/>
              </a:path>
            </a:pathLst>
          </a:custGeom>
          <a:solidFill>
            <a:srgbClr val="007C91">
              <a:alpha val="30980"/>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TextBox 7">
            <a:extLst>
              <a:ext uri="{FF2B5EF4-FFF2-40B4-BE49-F238E27FC236}">
                <a16:creationId xmlns:a16="http://schemas.microsoft.com/office/drawing/2014/main" id="{29D0116D-AB4A-41D7-A1F0-4EB0AF1F1A12}"/>
              </a:ext>
            </a:extLst>
          </p:cNvPr>
          <p:cNvSpPr txBox="1"/>
          <p:nvPr/>
        </p:nvSpPr>
        <p:spPr>
          <a:xfrm>
            <a:off x="1985796" y="1533525"/>
            <a:ext cx="6743866" cy="2308324"/>
          </a:xfrm>
          <a:prstGeom prst="rect">
            <a:avLst/>
          </a:prstGeom>
          <a:noFill/>
        </p:spPr>
        <p:txBody>
          <a:bodyPr wrap="square">
            <a:spAutoFit/>
          </a:bodyPr>
          <a:lstStyle/>
          <a:p>
            <a:pPr algn="ctr"/>
            <a:r>
              <a:rPr lang="en-US" sz="4800" b="1" dirty="0"/>
              <a:t>HOW TO DOWNLOAD</a:t>
            </a:r>
          </a:p>
          <a:p>
            <a:pPr algn="ctr"/>
            <a:r>
              <a:rPr lang="en-US" sz="4800" b="1" dirty="0"/>
              <a:t>YOUR WORKERS THROUGH A CSV UPLOAD</a:t>
            </a:r>
            <a:endParaRPr lang="en-GB" sz="4800" b="1" dirty="0"/>
          </a:p>
        </p:txBody>
      </p:sp>
      <p:sp>
        <p:nvSpPr>
          <p:cNvPr id="10" name="Slide Number Placeholder 9">
            <a:extLst>
              <a:ext uri="{FF2B5EF4-FFF2-40B4-BE49-F238E27FC236}">
                <a16:creationId xmlns:a16="http://schemas.microsoft.com/office/drawing/2014/main" id="{D2DA0BDF-22C1-4CAB-98CB-1FB37BEBDB29}"/>
              </a:ext>
            </a:extLst>
          </p:cNvPr>
          <p:cNvSpPr>
            <a:spLocks noGrp="1"/>
          </p:cNvSpPr>
          <p:nvPr>
            <p:ph type="sldNum" sz="quarter" idx="12"/>
          </p:nvPr>
        </p:nvSpPr>
        <p:spPr/>
        <p:txBody>
          <a:bodyPr/>
          <a:lstStyle/>
          <a:p>
            <a:fld id="{6F0C9F74-ED7C-44EF-9CFC-67AAF3EFA2FB}" type="slidenum">
              <a:rPr lang="en-GB" smtClean="0"/>
              <a:t>3</a:t>
            </a:fld>
            <a:endParaRPr lang="en-GB"/>
          </a:p>
        </p:txBody>
      </p:sp>
    </p:spTree>
    <p:extLst>
      <p:ext uri="{BB962C8B-B14F-4D97-AF65-F5344CB8AC3E}">
        <p14:creationId xmlns:p14="http://schemas.microsoft.com/office/powerpoint/2010/main" val="4095213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E4114-8606-4ECE-B340-D923C3B7987A}"/>
              </a:ext>
            </a:extLst>
          </p:cNvPr>
          <p:cNvSpPr/>
          <p:nvPr/>
        </p:nvSpPr>
        <p:spPr>
          <a:xfrm>
            <a:off x="669850" y="1426127"/>
            <a:ext cx="5613503" cy="2063693"/>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E8F98FC-EA9E-4AEA-8308-C5BE635BBA40}"/>
              </a:ext>
            </a:extLst>
          </p:cNvPr>
          <p:cNvPicPr>
            <a:picLocks noChangeAspect="1"/>
          </p:cNvPicPr>
          <p:nvPr/>
        </p:nvPicPr>
        <p:blipFill rotWithShape="1">
          <a:blip r:embed="rId2"/>
          <a:srcRect l="52294" t="10428" r="26926" b="73306"/>
          <a:stretch/>
        </p:blipFill>
        <p:spPr>
          <a:xfrm>
            <a:off x="758568" y="1506871"/>
            <a:ext cx="5436066" cy="1902204"/>
          </a:xfrm>
          <a:prstGeom prst="rect">
            <a:avLst/>
          </a:prstGeom>
        </p:spPr>
      </p:pic>
      <p:sp>
        <p:nvSpPr>
          <p:cNvPr id="5" name="Title 4">
            <a:extLst>
              <a:ext uri="{FF2B5EF4-FFF2-40B4-BE49-F238E27FC236}">
                <a16:creationId xmlns:a16="http://schemas.microsoft.com/office/drawing/2014/main" id="{E140614F-5EF6-47ED-9E5A-EBE07D1FFFC8}"/>
              </a:ext>
            </a:extLst>
          </p:cNvPr>
          <p:cNvSpPr txBox="1">
            <a:spLocks/>
          </p:cNvSpPr>
          <p:nvPr/>
        </p:nvSpPr>
        <p:spPr>
          <a:xfrm>
            <a:off x="553674" y="526021"/>
            <a:ext cx="9131300" cy="5095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B8C617"/>
              </a:buClr>
            </a:pPr>
            <a:r>
              <a:rPr lang="en-US" sz="2800" b="1">
                <a:solidFill>
                  <a:srgbClr val="92D050"/>
                </a:solidFill>
                <a:latin typeface="+mn-lt"/>
              </a:rPr>
              <a:t>How Download Workers Into Universe?</a:t>
            </a:r>
          </a:p>
        </p:txBody>
      </p:sp>
      <p:sp>
        <p:nvSpPr>
          <p:cNvPr id="8" name="Rectangle 7">
            <a:extLst>
              <a:ext uri="{FF2B5EF4-FFF2-40B4-BE49-F238E27FC236}">
                <a16:creationId xmlns:a16="http://schemas.microsoft.com/office/drawing/2014/main" id="{06D9E9C1-843B-4D11-9091-1054D383A1EF}"/>
              </a:ext>
            </a:extLst>
          </p:cNvPr>
          <p:cNvSpPr/>
          <p:nvPr/>
        </p:nvSpPr>
        <p:spPr>
          <a:xfrm>
            <a:off x="4588907" y="2727818"/>
            <a:ext cx="5613503" cy="2063693"/>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3D1E840-1935-4440-B5A6-58B02DBC0319}"/>
              </a:ext>
            </a:extLst>
          </p:cNvPr>
          <p:cNvPicPr>
            <a:picLocks noChangeAspect="1"/>
          </p:cNvPicPr>
          <p:nvPr/>
        </p:nvPicPr>
        <p:blipFill>
          <a:blip r:embed="rId3"/>
          <a:stretch>
            <a:fillRect/>
          </a:stretch>
        </p:blipFill>
        <p:spPr>
          <a:xfrm>
            <a:off x="4706353" y="2810223"/>
            <a:ext cx="5407338" cy="1898881"/>
          </a:xfrm>
          <a:prstGeom prst="rect">
            <a:avLst/>
          </a:prstGeom>
        </p:spPr>
      </p:pic>
      <p:sp>
        <p:nvSpPr>
          <p:cNvPr id="9" name="Rectangle 8">
            <a:extLst>
              <a:ext uri="{FF2B5EF4-FFF2-40B4-BE49-F238E27FC236}">
                <a16:creationId xmlns:a16="http://schemas.microsoft.com/office/drawing/2014/main" id="{B0EC4BE6-0AD5-435B-A2AA-9BE42C8C6283}"/>
              </a:ext>
            </a:extLst>
          </p:cNvPr>
          <p:cNvSpPr/>
          <p:nvPr/>
        </p:nvSpPr>
        <p:spPr>
          <a:xfrm>
            <a:off x="2407640" y="1736521"/>
            <a:ext cx="604008" cy="2684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4B56A8C-13E3-4BDF-8B58-3E6AAA5D30E4}"/>
              </a:ext>
            </a:extLst>
          </p:cNvPr>
          <p:cNvSpPr/>
          <p:nvPr/>
        </p:nvSpPr>
        <p:spPr>
          <a:xfrm>
            <a:off x="2407640" y="2902502"/>
            <a:ext cx="1702966" cy="3356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2A7CE5D-9E8E-41D8-8EF7-313A2B115C0D}"/>
              </a:ext>
            </a:extLst>
          </p:cNvPr>
          <p:cNvSpPr/>
          <p:nvPr/>
        </p:nvSpPr>
        <p:spPr>
          <a:xfrm>
            <a:off x="5343151" y="3932946"/>
            <a:ext cx="4228688" cy="4880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FA43DE7-1961-4B7E-A042-C3F382862969}"/>
              </a:ext>
            </a:extLst>
          </p:cNvPr>
          <p:cNvSpPr txBox="1"/>
          <p:nvPr/>
        </p:nvSpPr>
        <p:spPr>
          <a:xfrm>
            <a:off x="669850" y="4176971"/>
            <a:ext cx="3503039" cy="338554"/>
          </a:xfrm>
          <a:prstGeom prst="rect">
            <a:avLst/>
          </a:prstGeom>
          <a:noFill/>
        </p:spPr>
        <p:txBody>
          <a:bodyPr wrap="square" rtlCol="0">
            <a:spAutoFit/>
          </a:bodyPr>
          <a:lstStyle/>
          <a:p>
            <a:r>
              <a:rPr lang="en-GB" sz="1600"/>
              <a:t>Go To Attendance&gt;Spreadsheet Upload</a:t>
            </a:r>
          </a:p>
        </p:txBody>
      </p:sp>
      <p:sp>
        <p:nvSpPr>
          <p:cNvPr id="12" name="TextBox 11">
            <a:extLst>
              <a:ext uri="{FF2B5EF4-FFF2-40B4-BE49-F238E27FC236}">
                <a16:creationId xmlns:a16="http://schemas.microsoft.com/office/drawing/2014/main" id="{52898FB6-FA49-4B09-95BB-8F00D1E382E4}"/>
              </a:ext>
            </a:extLst>
          </p:cNvPr>
          <p:cNvSpPr txBox="1"/>
          <p:nvPr/>
        </p:nvSpPr>
        <p:spPr>
          <a:xfrm>
            <a:off x="4706353" y="5343672"/>
            <a:ext cx="4789985" cy="338554"/>
          </a:xfrm>
          <a:prstGeom prst="rect">
            <a:avLst/>
          </a:prstGeom>
          <a:noFill/>
        </p:spPr>
        <p:txBody>
          <a:bodyPr wrap="square" rtlCol="0">
            <a:spAutoFit/>
          </a:bodyPr>
          <a:lstStyle/>
          <a:p>
            <a:r>
              <a:rPr lang="en-GB" sz="1600"/>
              <a:t>Next, click on Import CSV Files and the arrow</a:t>
            </a:r>
          </a:p>
        </p:txBody>
      </p:sp>
      <p:pic>
        <p:nvPicPr>
          <p:cNvPr id="14" name="Picture 13">
            <a:extLst>
              <a:ext uri="{FF2B5EF4-FFF2-40B4-BE49-F238E27FC236}">
                <a16:creationId xmlns:a16="http://schemas.microsoft.com/office/drawing/2014/main" id="{45408889-FC63-4FB0-B270-01BF85F70CB8}"/>
              </a:ext>
            </a:extLst>
          </p:cNvPr>
          <p:cNvPicPr>
            <a:picLocks noChangeAspect="1"/>
          </p:cNvPicPr>
          <p:nvPr/>
        </p:nvPicPr>
        <p:blipFill>
          <a:blip r:embed="rId4"/>
          <a:stretch>
            <a:fillRect/>
          </a:stretch>
        </p:blipFill>
        <p:spPr>
          <a:xfrm>
            <a:off x="8576157" y="5451403"/>
            <a:ext cx="190527" cy="161948"/>
          </a:xfrm>
          <a:prstGeom prst="rect">
            <a:avLst/>
          </a:prstGeom>
        </p:spPr>
      </p:pic>
      <p:cxnSp>
        <p:nvCxnSpPr>
          <p:cNvPr id="13" name="Straight Arrow Connector 12">
            <a:extLst>
              <a:ext uri="{FF2B5EF4-FFF2-40B4-BE49-F238E27FC236}">
                <a16:creationId xmlns:a16="http://schemas.microsoft.com/office/drawing/2014/main" id="{59FE686D-7D04-4E95-BD7C-4330027BA846}"/>
              </a:ext>
            </a:extLst>
          </p:cNvPr>
          <p:cNvCxnSpPr>
            <a:cxnSpLocks/>
          </p:cNvCxnSpPr>
          <p:nvPr/>
        </p:nvCxnSpPr>
        <p:spPr>
          <a:xfrm flipV="1">
            <a:off x="1452094" y="2095928"/>
            <a:ext cx="955546" cy="19216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21758B-67FB-4BFF-A2E9-06DF01090C50}"/>
              </a:ext>
            </a:extLst>
          </p:cNvPr>
          <p:cNvCxnSpPr>
            <a:cxnSpLocks/>
          </p:cNvCxnSpPr>
          <p:nvPr/>
        </p:nvCxnSpPr>
        <p:spPr>
          <a:xfrm flipV="1">
            <a:off x="1452094" y="3070326"/>
            <a:ext cx="1075349" cy="9278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B24EE8C-F3FB-4BC8-8191-9BDE850C1927}"/>
              </a:ext>
            </a:extLst>
          </p:cNvPr>
          <p:cNvCxnSpPr>
            <a:cxnSpLocks/>
          </p:cNvCxnSpPr>
          <p:nvPr/>
        </p:nvCxnSpPr>
        <p:spPr>
          <a:xfrm flipV="1">
            <a:off x="6283353" y="4292383"/>
            <a:ext cx="3063759" cy="9974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a:extLst>
              <a:ext uri="{FF2B5EF4-FFF2-40B4-BE49-F238E27FC236}">
                <a16:creationId xmlns:a16="http://schemas.microsoft.com/office/drawing/2014/main" id="{7172A2EA-F547-4DB1-B243-0414FA05BB7E}"/>
              </a:ext>
            </a:extLst>
          </p:cNvPr>
          <p:cNvSpPr>
            <a:spLocks noGrp="1"/>
          </p:cNvSpPr>
          <p:nvPr>
            <p:ph type="sldNum" sz="quarter" idx="12"/>
          </p:nvPr>
        </p:nvSpPr>
        <p:spPr/>
        <p:txBody>
          <a:bodyPr/>
          <a:lstStyle/>
          <a:p>
            <a:fld id="{6F0C9F74-ED7C-44EF-9CFC-67AAF3EFA2FB}" type="slidenum">
              <a:rPr lang="en-GB" smtClean="0"/>
              <a:t>4</a:t>
            </a:fld>
            <a:endParaRPr lang="en-GB"/>
          </a:p>
        </p:txBody>
      </p:sp>
    </p:spTree>
    <p:extLst>
      <p:ext uri="{BB962C8B-B14F-4D97-AF65-F5344CB8AC3E}">
        <p14:creationId xmlns:p14="http://schemas.microsoft.com/office/powerpoint/2010/main" val="3416608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E4114-8606-4ECE-B340-D923C3B7987A}"/>
              </a:ext>
            </a:extLst>
          </p:cNvPr>
          <p:cNvSpPr/>
          <p:nvPr/>
        </p:nvSpPr>
        <p:spPr>
          <a:xfrm>
            <a:off x="1233181" y="1343060"/>
            <a:ext cx="8212822" cy="2085940"/>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140614F-5EF6-47ED-9E5A-EBE07D1FFFC8}"/>
              </a:ext>
            </a:extLst>
          </p:cNvPr>
          <p:cNvSpPr txBox="1">
            <a:spLocks/>
          </p:cNvSpPr>
          <p:nvPr/>
        </p:nvSpPr>
        <p:spPr>
          <a:xfrm>
            <a:off x="553674" y="526021"/>
            <a:ext cx="9131300" cy="5095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B8C617"/>
              </a:buClr>
            </a:pPr>
            <a:r>
              <a:rPr lang="en-US" sz="2800" b="1">
                <a:solidFill>
                  <a:srgbClr val="92D050"/>
                </a:solidFill>
                <a:latin typeface="+mn-lt"/>
              </a:rPr>
              <a:t>How Download Workers Into Universe?</a:t>
            </a:r>
          </a:p>
        </p:txBody>
      </p:sp>
      <p:pic>
        <p:nvPicPr>
          <p:cNvPr id="13" name="Picture 12">
            <a:extLst>
              <a:ext uri="{FF2B5EF4-FFF2-40B4-BE49-F238E27FC236}">
                <a16:creationId xmlns:a16="http://schemas.microsoft.com/office/drawing/2014/main" id="{844FF2B1-CFD7-4107-998F-88463663389F}"/>
              </a:ext>
            </a:extLst>
          </p:cNvPr>
          <p:cNvPicPr>
            <a:picLocks noChangeAspect="1"/>
          </p:cNvPicPr>
          <p:nvPr/>
        </p:nvPicPr>
        <p:blipFill>
          <a:blip r:embed="rId2"/>
          <a:stretch>
            <a:fillRect/>
          </a:stretch>
        </p:blipFill>
        <p:spPr>
          <a:xfrm>
            <a:off x="1305049" y="1399500"/>
            <a:ext cx="8057065" cy="1973060"/>
          </a:xfrm>
          <a:prstGeom prst="rect">
            <a:avLst/>
          </a:prstGeom>
        </p:spPr>
      </p:pic>
      <p:sp>
        <p:nvSpPr>
          <p:cNvPr id="10" name="Rectangle 9">
            <a:extLst>
              <a:ext uri="{FF2B5EF4-FFF2-40B4-BE49-F238E27FC236}">
                <a16:creationId xmlns:a16="http://schemas.microsoft.com/office/drawing/2014/main" id="{64B56A8C-13E3-4BDF-8B58-3E6AAA5D30E4}"/>
              </a:ext>
            </a:extLst>
          </p:cNvPr>
          <p:cNvSpPr/>
          <p:nvPr/>
        </p:nvSpPr>
        <p:spPr>
          <a:xfrm>
            <a:off x="5217952" y="3112316"/>
            <a:ext cx="1375796" cy="2518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B4C24A06-C7C5-4390-B7E4-AB688E07ECC4}"/>
              </a:ext>
            </a:extLst>
          </p:cNvPr>
          <p:cNvSpPr txBox="1"/>
          <p:nvPr/>
        </p:nvSpPr>
        <p:spPr>
          <a:xfrm>
            <a:off x="2088860" y="3934437"/>
            <a:ext cx="6048462" cy="830997"/>
          </a:xfrm>
          <a:prstGeom prst="rect">
            <a:avLst/>
          </a:prstGeom>
          <a:noFill/>
        </p:spPr>
        <p:txBody>
          <a:bodyPr wrap="square" rtlCol="0">
            <a:spAutoFit/>
          </a:bodyPr>
          <a:lstStyle/>
          <a:p>
            <a:pPr algn="ctr"/>
            <a:r>
              <a:rPr lang="en-GB" sz="1600"/>
              <a:t>Click on the download Template to upload all your workers information. Once you download the template file out the information as required</a:t>
            </a:r>
          </a:p>
        </p:txBody>
      </p:sp>
      <p:cxnSp>
        <p:nvCxnSpPr>
          <p:cNvPr id="7" name="Straight Arrow Connector 6">
            <a:extLst>
              <a:ext uri="{FF2B5EF4-FFF2-40B4-BE49-F238E27FC236}">
                <a16:creationId xmlns:a16="http://schemas.microsoft.com/office/drawing/2014/main" id="{EF14B243-93B4-461B-9F67-7D5E1278F7E6}"/>
              </a:ext>
            </a:extLst>
          </p:cNvPr>
          <p:cNvCxnSpPr>
            <a:cxnSpLocks/>
          </p:cNvCxnSpPr>
          <p:nvPr/>
        </p:nvCxnSpPr>
        <p:spPr>
          <a:xfrm flipH="1" flipV="1">
            <a:off x="6698751" y="3238243"/>
            <a:ext cx="1181528" cy="8611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CDDA27B5-3EE2-40EB-BCBB-B8B61AF4DC8A}"/>
              </a:ext>
            </a:extLst>
          </p:cNvPr>
          <p:cNvSpPr>
            <a:spLocks noGrp="1"/>
          </p:cNvSpPr>
          <p:nvPr>
            <p:ph type="sldNum" sz="quarter" idx="12"/>
          </p:nvPr>
        </p:nvSpPr>
        <p:spPr/>
        <p:txBody>
          <a:bodyPr/>
          <a:lstStyle/>
          <a:p>
            <a:fld id="{6F0C9F74-ED7C-44EF-9CFC-67AAF3EFA2FB}" type="slidenum">
              <a:rPr lang="en-GB" smtClean="0"/>
              <a:t>5</a:t>
            </a:fld>
            <a:endParaRPr lang="en-GB"/>
          </a:p>
        </p:txBody>
      </p:sp>
    </p:spTree>
    <p:extLst>
      <p:ext uri="{BB962C8B-B14F-4D97-AF65-F5344CB8AC3E}">
        <p14:creationId xmlns:p14="http://schemas.microsoft.com/office/powerpoint/2010/main" val="184420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D4F3BFB0-ACB6-4E1C-84F9-30C0050F5213}"/>
              </a:ext>
            </a:extLst>
          </p:cNvPr>
          <p:cNvGraphicFramePr>
            <a:graphicFrameLocks noGrp="1"/>
          </p:cNvGraphicFramePr>
          <p:nvPr>
            <p:extLst>
              <p:ext uri="{D42A27DB-BD31-4B8C-83A1-F6EECF244321}">
                <p14:modId xmlns:p14="http://schemas.microsoft.com/office/powerpoint/2010/main" val="1969170291"/>
              </p:ext>
            </p:extLst>
          </p:nvPr>
        </p:nvGraphicFramePr>
        <p:xfrm>
          <a:off x="572493" y="1343185"/>
          <a:ext cx="10011245" cy="891540"/>
        </p:xfrm>
        <a:graphic>
          <a:graphicData uri="http://schemas.openxmlformats.org/drawingml/2006/table">
            <a:tbl>
              <a:tblPr/>
              <a:tblGrid>
                <a:gridCol w="664045">
                  <a:extLst>
                    <a:ext uri="{9D8B030D-6E8A-4147-A177-3AD203B41FA5}">
                      <a16:colId xmlns:a16="http://schemas.microsoft.com/office/drawing/2014/main" val="2714595956"/>
                    </a:ext>
                  </a:extLst>
                </a:gridCol>
                <a:gridCol w="609600">
                  <a:extLst>
                    <a:ext uri="{9D8B030D-6E8A-4147-A177-3AD203B41FA5}">
                      <a16:colId xmlns:a16="http://schemas.microsoft.com/office/drawing/2014/main" val="1290963718"/>
                    </a:ext>
                  </a:extLst>
                </a:gridCol>
                <a:gridCol w="1663700">
                  <a:extLst>
                    <a:ext uri="{9D8B030D-6E8A-4147-A177-3AD203B41FA5}">
                      <a16:colId xmlns:a16="http://schemas.microsoft.com/office/drawing/2014/main" val="3142931593"/>
                    </a:ext>
                  </a:extLst>
                </a:gridCol>
                <a:gridCol w="736600">
                  <a:extLst>
                    <a:ext uri="{9D8B030D-6E8A-4147-A177-3AD203B41FA5}">
                      <a16:colId xmlns:a16="http://schemas.microsoft.com/office/drawing/2014/main" val="1233592610"/>
                    </a:ext>
                  </a:extLst>
                </a:gridCol>
                <a:gridCol w="812800">
                  <a:extLst>
                    <a:ext uri="{9D8B030D-6E8A-4147-A177-3AD203B41FA5}">
                      <a16:colId xmlns:a16="http://schemas.microsoft.com/office/drawing/2014/main" val="160049435"/>
                    </a:ext>
                  </a:extLst>
                </a:gridCol>
                <a:gridCol w="609600">
                  <a:extLst>
                    <a:ext uri="{9D8B030D-6E8A-4147-A177-3AD203B41FA5}">
                      <a16:colId xmlns:a16="http://schemas.microsoft.com/office/drawing/2014/main" val="4074726017"/>
                    </a:ext>
                  </a:extLst>
                </a:gridCol>
                <a:gridCol w="609600">
                  <a:extLst>
                    <a:ext uri="{9D8B030D-6E8A-4147-A177-3AD203B41FA5}">
                      <a16:colId xmlns:a16="http://schemas.microsoft.com/office/drawing/2014/main" val="343412064"/>
                    </a:ext>
                  </a:extLst>
                </a:gridCol>
                <a:gridCol w="1803400">
                  <a:extLst>
                    <a:ext uri="{9D8B030D-6E8A-4147-A177-3AD203B41FA5}">
                      <a16:colId xmlns:a16="http://schemas.microsoft.com/office/drawing/2014/main" val="834939670"/>
                    </a:ext>
                  </a:extLst>
                </a:gridCol>
                <a:gridCol w="1295400">
                  <a:extLst>
                    <a:ext uri="{9D8B030D-6E8A-4147-A177-3AD203B41FA5}">
                      <a16:colId xmlns:a16="http://schemas.microsoft.com/office/drawing/2014/main" val="2014309683"/>
                    </a:ext>
                  </a:extLst>
                </a:gridCol>
                <a:gridCol w="1206500">
                  <a:extLst>
                    <a:ext uri="{9D8B030D-6E8A-4147-A177-3AD203B41FA5}">
                      <a16:colId xmlns:a16="http://schemas.microsoft.com/office/drawing/2014/main" val="3345995755"/>
                    </a:ext>
                  </a:extLst>
                </a:gridCol>
              </a:tblGrid>
              <a:tr h="182880">
                <a:tc>
                  <a:txBody>
                    <a:bodyPr/>
                    <a:lstStyle/>
                    <a:p>
                      <a:pPr algn="l" fontAlgn="b"/>
                      <a:r>
                        <a:rPr lang="en-GB" sz="1100" b="1" i="0" u="none" strike="noStrike">
                          <a:solidFill>
                            <a:srgbClr val="000000"/>
                          </a:solidFill>
                          <a:effectLst/>
                          <a:latin typeface="Calibri" panose="020F0502020204030204" pitchFamily="34" charset="0"/>
                        </a:rPr>
                        <a:t>First name</a:t>
                      </a:r>
                    </a:p>
                  </a:txBody>
                  <a:tcPr marL="7620" marR="7620" marT="7620" marB="0" anchor="b">
                    <a:lnL>
                      <a:noFill/>
                    </a:lnL>
                    <a:lnR>
                      <a:noFill/>
                    </a:lnR>
                    <a:lnT>
                      <a:noFill/>
                    </a:lnT>
                    <a:lnB>
                      <a:noFill/>
                    </a:lnB>
                    <a:solidFill>
                      <a:schemeClr val="bg1">
                        <a:lumMod val="75000"/>
                      </a:schemeClr>
                    </a:solidFill>
                  </a:tcPr>
                </a:tc>
                <a:tc>
                  <a:txBody>
                    <a:bodyPr/>
                    <a:lstStyle/>
                    <a:p>
                      <a:pPr algn="l" fontAlgn="b"/>
                      <a:r>
                        <a:rPr lang="en-GB" sz="1100" b="1" i="0" u="none" strike="noStrike">
                          <a:solidFill>
                            <a:srgbClr val="000000"/>
                          </a:solidFill>
                          <a:effectLst/>
                          <a:latin typeface="Calibri" panose="020F0502020204030204" pitchFamily="34" charset="0"/>
                        </a:rPr>
                        <a:t>Surname</a:t>
                      </a:r>
                    </a:p>
                  </a:txBody>
                  <a:tcPr marL="7620" marR="7620" marT="7620" marB="0" anchor="b">
                    <a:lnL>
                      <a:noFill/>
                    </a:lnL>
                    <a:lnR>
                      <a:noFill/>
                    </a:lnR>
                    <a:lnT>
                      <a:noFill/>
                    </a:lnT>
                    <a:lnB>
                      <a:noFill/>
                    </a:lnB>
                    <a:solidFill>
                      <a:schemeClr val="bg1">
                        <a:lumMod val="75000"/>
                      </a:schemeClr>
                    </a:solidFill>
                  </a:tcPr>
                </a:tc>
                <a:tc>
                  <a:txBody>
                    <a:bodyPr/>
                    <a:lstStyle/>
                    <a:p>
                      <a:pPr algn="l" fontAlgn="b"/>
                      <a:r>
                        <a:rPr lang="en-GB" sz="1100" b="1" i="0" u="none" strike="noStrike">
                          <a:solidFill>
                            <a:srgbClr val="000000"/>
                          </a:solidFill>
                          <a:effectLst/>
                          <a:latin typeface="Calibri" panose="020F0502020204030204" pitchFamily="34" charset="0"/>
                        </a:rPr>
                        <a:t>Email</a:t>
                      </a:r>
                    </a:p>
                  </a:txBody>
                  <a:tcPr marL="7620" marR="7620" marT="7620" marB="0" anchor="b">
                    <a:lnL>
                      <a:noFill/>
                    </a:lnL>
                    <a:lnR>
                      <a:noFill/>
                    </a:lnR>
                    <a:lnT>
                      <a:noFill/>
                    </a:lnT>
                    <a:lnB>
                      <a:noFill/>
                    </a:lnB>
                    <a:solidFill>
                      <a:schemeClr val="bg1">
                        <a:lumMod val="75000"/>
                      </a:schemeClr>
                    </a:solidFill>
                  </a:tcPr>
                </a:tc>
                <a:tc>
                  <a:txBody>
                    <a:bodyPr/>
                    <a:lstStyle/>
                    <a:p>
                      <a:pPr algn="l" fontAlgn="b"/>
                      <a:r>
                        <a:rPr lang="en-GB" sz="1100" b="1" i="0" u="none" strike="noStrike">
                          <a:solidFill>
                            <a:srgbClr val="000000"/>
                          </a:solidFill>
                          <a:effectLst/>
                          <a:latin typeface="Calibri" panose="020F0502020204030204" pitchFamily="34" charset="0"/>
                        </a:rPr>
                        <a:t>NI number</a:t>
                      </a:r>
                    </a:p>
                  </a:txBody>
                  <a:tcPr marL="7620" marR="7620" marT="7620" marB="0" anchor="b">
                    <a:lnL>
                      <a:noFill/>
                    </a:lnL>
                    <a:lnR>
                      <a:noFill/>
                    </a:lnR>
                    <a:lnT>
                      <a:noFill/>
                    </a:lnT>
                    <a:lnB>
                      <a:noFill/>
                    </a:lnB>
                    <a:solidFill>
                      <a:schemeClr val="bg1">
                        <a:lumMod val="75000"/>
                      </a:schemeClr>
                    </a:solidFill>
                  </a:tcPr>
                </a:tc>
                <a:tc>
                  <a:txBody>
                    <a:bodyPr/>
                    <a:lstStyle/>
                    <a:p>
                      <a:pPr algn="l" fontAlgn="b"/>
                      <a:r>
                        <a:rPr lang="en-GB" sz="1100" b="1" i="0" u="none" strike="noStrike">
                          <a:solidFill>
                            <a:srgbClr val="000000"/>
                          </a:solidFill>
                          <a:effectLst/>
                          <a:latin typeface="Calibri" panose="020F0502020204030204" pitchFamily="34" charset="0"/>
                        </a:rPr>
                        <a:t>Is driver role</a:t>
                      </a:r>
                    </a:p>
                  </a:txBody>
                  <a:tcPr marL="7620" marR="7620" marT="7620" marB="0" anchor="b">
                    <a:lnL>
                      <a:noFill/>
                    </a:lnL>
                    <a:lnR>
                      <a:noFill/>
                    </a:lnR>
                    <a:lnT>
                      <a:noFill/>
                    </a:lnT>
                    <a:lnB>
                      <a:noFill/>
                    </a:lnB>
                    <a:solidFill>
                      <a:schemeClr val="bg1">
                        <a:lumMod val="75000"/>
                      </a:schemeClr>
                    </a:solidFill>
                  </a:tcPr>
                </a:tc>
                <a:tc>
                  <a:txBody>
                    <a:bodyPr/>
                    <a:lstStyle/>
                    <a:p>
                      <a:pPr algn="l" fontAlgn="b"/>
                      <a:r>
                        <a:rPr lang="en-GB" sz="1100" b="1" i="0" u="none" strike="noStrike">
                          <a:solidFill>
                            <a:srgbClr val="000000"/>
                          </a:solidFill>
                          <a:effectLst/>
                          <a:latin typeface="Calibri" panose="020F0502020204030204" pitchFamily="34" charset="0"/>
                        </a:rPr>
                        <a:t>Preferred site ID</a:t>
                      </a:r>
                    </a:p>
                  </a:txBody>
                  <a:tcPr marL="7620" marR="7620" marT="7620" marB="0" anchor="b">
                    <a:lnL>
                      <a:noFill/>
                    </a:lnL>
                    <a:lnR>
                      <a:noFill/>
                    </a:lnR>
                    <a:lnT>
                      <a:noFill/>
                    </a:lnT>
                    <a:lnB>
                      <a:noFill/>
                    </a:lnB>
                    <a:solidFill>
                      <a:schemeClr val="bg1">
                        <a:lumMod val="75000"/>
                      </a:schemeClr>
                    </a:solidFill>
                  </a:tcPr>
                </a:tc>
                <a:tc>
                  <a:txBody>
                    <a:bodyPr/>
                    <a:lstStyle/>
                    <a:p>
                      <a:pPr algn="l" fontAlgn="b"/>
                      <a:r>
                        <a:rPr lang="en-GB" sz="1100" b="1" i="0" u="none" strike="noStrike">
                          <a:solidFill>
                            <a:srgbClr val="000000"/>
                          </a:solidFill>
                          <a:effectLst/>
                          <a:latin typeface="Calibri" panose="020F0502020204030204" pitchFamily="34" charset="0"/>
                        </a:rPr>
                        <a:t>Employment status</a:t>
                      </a:r>
                    </a:p>
                  </a:txBody>
                  <a:tcPr marL="7620" marR="7620" marT="7620" marB="0" anchor="b">
                    <a:lnL>
                      <a:noFill/>
                    </a:lnL>
                    <a:lnR>
                      <a:noFill/>
                    </a:lnR>
                    <a:lnT>
                      <a:noFill/>
                    </a:lnT>
                    <a:lnB>
                      <a:noFill/>
                    </a:lnB>
                    <a:solidFill>
                      <a:schemeClr val="bg1">
                        <a:lumMod val="75000"/>
                      </a:schemeClr>
                    </a:solidFill>
                  </a:tcPr>
                </a:tc>
                <a:tc>
                  <a:txBody>
                    <a:bodyPr/>
                    <a:lstStyle/>
                    <a:p>
                      <a:pPr algn="l" fontAlgn="b"/>
                      <a:r>
                        <a:rPr lang="en-GB" sz="1100" b="1" i="0" u="none" strike="noStrike">
                          <a:solidFill>
                            <a:srgbClr val="000000"/>
                          </a:solidFill>
                          <a:effectLst/>
                          <a:latin typeface="Calibri" panose="020F0502020204030204" pitchFamily="34" charset="0"/>
                        </a:rPr>
                        <a:t>Skip email confirmation until</a:t>
                      </a:r>
                    </a:p>
                  </a:txBody>
                  <a:tcPr marL="7620" marR="7620" marT="7620" marB="0" anchor="b">
                    <a:lnL>
                      <a:noFill/>
                    </a:lnL>
                    <a:lnR>
                      <a:noFill/>
                    </a:lnR>
                    <a:lnT>
                      <a:noFill/>
                    </a:lnT>
                    <a:lnB>
                      <a:noFill/>
                    </a:lnB>
                    <a:solidFill>
                      <a:schemeClr val="bg1">
                        <a:lumMod val="75000"/>
                      </a:schemeClr>
                    </a:solidFill>
                  </a:tcPr>
                </a:tc>
                <a:tc>
                  <a:txBody>
                    <a:bodyPr/>
                    <a:lstStyle/>
                    <a:p>
                      <a:pPr algn="l" fontAlgn="b"/>
                      <a:r>
                        <a:rPr lang="en-GB" sz="1100" b="1" i="0" u="none" strike="noStrike">
                          <a:solidFill>
                            <a:srgbClr val="000000"/>
                          </a:solidFill>
                          <a:effectLst/>
                          <a:latin typeface="Calibri" panose="020F0502020204030204" pitchFamily="34" charset="0"/>
                        </a:rPr>
                        <a:t>Enable email comms</a:t>
                      </a:r>
                    </a:p>
                  </a:txBody>
                  <a:tcPr marL="7620" marR="7620" marT="7620" marB="0" anchor="b">
                    <a:lnL>
                      <a:noFill/>
                    </a:lnL>
                    <a:lnR>
                      <a:noFill/>
                    </a:lnR>
                    <a:lnT>
                      <a:noFill/>
                    </a:lnT>
                    <a:lnB>
                      <a:noFill/>
                    </a:lnB>
                    <a:solidFill>
                      <a:schemeClr val="bg1">
                        <a:lumMod val="75000"/>
                      </a:schemeClr>
                    </a:solidFill>
                  </a:tcPr>
                </a:tc>
                <a:tc>
                  <a:txBody>
                    <a:bodyPr/>
                    <a:lstStyle/>
                    <a:p>
                      <a:pPr algn="l" fontAlgn="b"/>
                      <a:r>
                        <a:rPr lang="en-GB" sz="1100" b="1" i="0" u="none" strike="noStrike">
                          <a:solidFill>
                            <a:srgbClr val="000000"/>
                          </a:solidFill>
                          <a:effectLst/>
                          <a:latin typeface="Calibri" panose="020F0502020204030204" pitchFamily="34" charset="0"/>
                        </a:rPr>
                        <a:t>Enable SMS comms</a:t>
                      </a:r>
                    </a:p>
                  </a:txBody>
                  <a:tcPr marL="7620" marR="7620" marT="7620" marB="0" anchor="b">
                    <a:lnL>
                      <a:noFill/>
                    </a:lnL>
                    <a:lnR>
                      <a:noFill/>
                    </a:lnR>
                    <a:lnT>
                      <a:noFill/>
                    </a:lnT>
                    <a:lnB>
                      <a:noFill/>
                    </a:lnB>
                    <a:solidFill>
                      <a:schemeClr val="bg1">
                        <a:lumMod val="75000"/>
                      </a:schemeClr>
                    </a:solidFill>
                  </a:tcPr>
                </a:tc>
                <a:extLst>
                  <a:ext uri="{0D108BD9-81ED-4DB2-BD59-A6C34878D82A}">
                    <a16:rowId xmlns:a16="http://schemas.microsoft.com/office/drawing/2014/main" val="2063660533"/>
                  </a:ext>
                </a:extLst>
              </a:tr>
              <a:tr h="182880">
                <a:tc>
                  <a:txBody>
                    <a:bodyPr/>
                    <a:lstStyle/>
                    <a:p>
                      <a:pPr algn="l" fontAlgn="b"/>
                      <a:r>
                        <a:rPr lang="en-GB" sz="1100" b="0" i="0" u="none" strike="noStrike">
                          <a:solidFill>
                            <a:srgbClr val="000000"/>
                          </a:solidFill>
                          <a:effectLst/>
                          <a:latin typeface="Calibri" panose="020F0502020204030204" pitchFamily="34" charset="0"/>
                        </a:rPr>
                        <a:t>Upload</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Test6</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upload@test6.com</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NA233333A</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N</a:t>
                      </a:r>
                    </a:p>
                  </a:txBody>
                  <a:tcPr marL="7620" marR="7620" marT="762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6.01E+08</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PAYE</a:t>
                      </a:r>
                    </a:p>
                  </a:txBody>
                  <a:tcPr marL="7620" marR="7620" marT="762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20/12/2022</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N</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N</a:t>
                      </a:r>
                    </a:p>
                  </a:txBody>
                  <a:tcPr marL="7620" marR="7620" marT="7620" marB="0" anchor="b">
                    <a:lnL>
                      <a:noFill/>
                    </a:lnL>
                    <a:lnR>
                      <a:noFill/>
                    </a:lnR>
                    <a:lnT>
                      <a:noFill/>
                    </a:lnT>
                    <a:lnB>
                      <a:noFill/>
                    </a:lnB>
                  </a:tcPr>
                </a:tc>
                <a:extLst>
                  <a:ext uri="{0D108BD9-81ED-4DB2-BD59-A6C34878D82A}">
                    <a16:rowId xmlns:a16="http://schemas.microsoft.com/office/drawing/2014/main" val="3643421968"/>
                  </a:ext>
                </a:extLst>
              </a:tr>
              <a:tr h="182880">
                <a:tc>
                  <a:txBody>
                    <a:bodyPr/>
                    <a:lstStyle/>
                    <a:p>
                      <a:pPr algn="l" fontAlgn="b"/>
                      <a:r>
                        <a:rPr lang="en-GB" sz="1100" b="0" i="0" u="none" strike="noStrike">
                          <a:solidFill>
                            <a:srgbClr val="000000"/>
                          </a:solidFill>
                          <a:effectLst/>
                          <a:latin typeface="Calibri" panose="020F0502020204030204" pitchFamily="34" charset="0"/>
                        </a:rPr>
                        <a:t>Upload</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Test7</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upload@test7.com</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SS663526C</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N</a:t>
                      </a:r>
                    </a:p>
                  </a:txBody>
                  <a:tcPr marL="7620" marR="7620" marT="762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6.01E+08</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PAYE</a:t>
                      </a:r>
                    </a:p>
                  </a:txBody>
                  <a:tcPr marL="7620" marR="7620" marT="762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Y</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Y</a:t>
                      </a:r>
                    </a:p>
                  </a:txBody>
                  <a:tcPr marL="7620" marR="7620" marT="7620" marB="0" anchor="b">
                    <a:lnL>
                      <a:noFill/>
                    </a:lnL>
                    <a:lnR>
                      <a:noFill/>
                    </a:lnR>
                    <a:lnT>
                      <a:noFill/>
                    </a:lnT>
                    <a:lnB>
                      <a:noFill/>
                    </a:lnB>
                  </a:tcPr>
                </a:tc>
                <a:extLst>
                  <a:ext uri="{0D108BD9-81ED-4DB2-BD59-A6C34878D82A}">
                    <a16:rowId xmlns:a16="http://schemas.microsoft.com/office/drawing/2014/main" val="1582031263"/>
                  </a:ext>
                </a:extLst>
              </a:tr>
              <a:tr h="182880">
                <a:tc>
                  <a:txBody>
                    <a:bodyPr/>
                    <a:lstStyle/>
                    <a:p>
                      <a:pPr algn="l" fontAlgn="b"/>
                      <a:r>
                        <a:rPr lang="en-GB" sz="1100" b="0" i="0" u="none" strike="noStrike">
                          <a:solidFill>
                            <a:srgbClr val="000000"/>
                          </a:solidFill>
                          <a:effectLst/>
                          <a:latin typeface="Calibri" panose="020F0502020204030204" pitchFamily="34" charset="0"/>
                        </a:rPr>
                        <a:t>Upload</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Test8</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omeradm2016@gmail.com</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NA233335A</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N</a:t>
                      </a:r>
                    </a:p>
                  </a:txBody>
                  <a:tcPr marL="7620" marR="7620" marT="762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6.01E+08</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PAYE</a:t>
                      </a:r>
                    </a:p>
                  </a:txBody>
                  <a:tcPr marL="7620" marR="7620" marT="762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Y</a:t>
                      </a:r>
                    </a:p>
                  </a:txBody>
                  <a:tcPr marL="7620" marR="7620" marT="7620" marB="0" anchor="b">
                    <a:lnL>
                      <a:noFill/>
                    </a:lnL>
                    <a:lnR>
                      <a:noFill/>
                    </a:lnR>
                    <a:lnT>
                      <a:noFill/>
                    </a:lnT>
                    <a:lnB>
                      <a:noFill/>
                    </a:lnB>
                  </a:tcPr>
                </a:tc>
                <a:tc>
                  <a:txBody>
                    <a:bodyPr/>
                    <a:lstStyle/>
                    <a:p>
                      <a:pPr algn="l" fontAlgn="b"/>
                      <a:r>
                        <a:rPr lang="en-GB" sz="1100" b="0" i="0" u="none" strike="noStrike">
                          <a:solidFill>
                            <a:srgbClr val="000000"/>
                          </a:solidFill>
                          <a:effectLst/>
                          <a:latin typeface="Calibri" panose="020F0502020204030204" pitchFamily="34" charset="0"/>
                        </a:rPr>
                        <a:t>N</a:t>
                      </a:r>
                    </a:p>
                  </a:txBody>
                  <a:tcPr marL="7620" marR="7620" marT="7620" marB="0" anchor="b">
                    <a:lnL>
                      <a:noFill/>
                    </a:lnL>
                    <a:lnR>
                      <a:noFill/>
                    </a:lnR>
                    <a:lnT>
                      <a:noFill/>
                    </a:lnT>
                    <a:lnB>
                      <a:noFill/>
                    </a:lnB>
                  </a:tcPr>
                </a:tc>
                <a:extLst>
                  <a:ext uri="{0D108BD9-81ED-4DB2-BD59-A6C34878D82A}">
                    <a16:rowId xmlns:a16="http://schemas.microsoft.com/office/drawing/2014/main" val="880617726"/>
                  </a:ext>
                </a:extLst>
              </a:tr>
            </a:tbl>
          </a:graphicData>
        </a:graphic>
      </p:graphicFrame>
      <p:sp>
        <p:nvSpPr>
          <p:cNvPr id="37" name="Title 4">
            <a:extLst>
              <a:ext uri="{FF2B5EF4-FFF2-40B4-BE49-F238E27FC236}">
                <a16:creationId xmlns:a16="http://schemas.microsoft.com/office/drawing/2014/main" id="{6DB88F19-D286-4EB1-A6E8-8086C4B01A7C}"/>
              </a:ext>
            </a:extLst>
          </p:cNvPr>
          <p:cNvSpPr txBox="1">
            <a:spLocks/>
          </p:cNvSpPr>
          <p:nvPr/>
        </p:nvSpPr>
        <p:spPr>
          <a:xfrm>
            <a:off x="469127" y="217432"/>
            <a:ext cx="9131300" cy="5095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B8C617"/>
              </a:buClr>
            </a:pPr>
            <a:r>
              <a:rPr lang="en-US" sz="2800" b="1">
                <a:solidFill>
                  <a:srgbClr val="92D050"/>
                </a:solidFill>
                <a:latin typeface="+mn-lt"/>
              </a:rPr>
              <a:t>How I Fill Out The Template?</a:t>
            </a:r>
          </a:p>
        </p:txBody>
      </p:sp>
      <p:sp>
        <p:nvSpPr>
          <p:cNvPr id="21" name="TextBox 20">
            <a:extLst>
              <a:ext uri="{FF2B5EF4-FFF2-40B4-BE49-F238E27FC236}">
                <a16:creationId xmlns:a16="http://schemas.microsoft.com/office/drawing/2014/main" id="{75C0BB1E-242E-4407-A4D0-0ECCB6BE9A1E}"/>
              </a:ext>
            </a:extLst>
          </p:cNvPr>
          <p:cNvSpPr txBox="1"/>
          <p:nvPr/>
        </p:nvSpPr>
        <p:spPr>
          <a:xfrm>
            <a:off x="469127" y="685977"/>
            <a:ext cx="10821727" cy="584775"/>
          </a:xfrm>
          <a:prstGeom prst="rect">
            <a:avLst/>
          </a:prstGeom>
          <a:noFill/>
        </p:spPr>
        <p:txBody>
          <a:bodyPr wrap="square" rtlCol="0">
            <a:spAutoFit/>
          </a:bodyPr>
          <a:lstStyle/>
          <a:p>
            <a:r>
              <a:rPr lang="en-GB" sz="1600"/>
              <a:t>Below shows the mandatory fields that need to be completed. Please ensure you complete the highlighted section to ensure our system doesn’t contact your workers</a:t>
            </a:r>
          </a:p>
        </p:txBody>
      </p:sp>
      <p:sp>
        <p:nvSpPr>
          <p:cNvPr id="40" name="TextBox 39">
            <a:extLst>
              <a:ext uri="{FF2B5EF4-FFF2-40B4-BE49-F238E27FC236}">
                <a16:creationId xmlns:a16="http://schemas.microsoft.com/office/drawing/2014/main" id="{2419E106-A005-46CE-AF64-CE3C238B629F}"/>
              </a:ext>
            </a:extLst>
          </p:cNvPr>
          <p:cNvSpPr txBox="1"/>
          <p:nvPr/>
        </p:nvSpPr>
        <p:spPr>
          <a:xfrm>
            <a:off x="572493" y="2652493"/>
            <a:ext cx="6094674" cy="2554545"/>
          </a:xfrm>
          <a:prstGeom prst="rect">
            <a:avLst/>
          </a:prstGeom>
          <a:noFill/>
        </p:spPr>
        <p:txBody>
          <a:bodyPr wrap="square">
            <a:spAutoFit/>
          </a:bodyPr>
          <a:lstStyle/>
          <a:p>
            <a:pPr rtl="0"/>
            <a:r>
              <a:rPr lang="en-US" sz="1600">
                <a:effectLst/>
              </a:rPr>
              <a:t>First Name</a:t>
            </a:r>
          </a:p>
          <a:p>
            <a:pPr rtl="0"/>
            <a:r>
              <a:rPr lang="en-US" sz="1600">
                <a:effectLst/>
              </a:rPr>
              <a:t>Last Name</a:t>
            </a:r>
          </a:p>
          <a:p>
            <a:pPr rtl="0"/>
            <a:r>
              <a:rPr lang="en-US" sz="1600">
                <a:effectLst/>
              </a:rPr>
              <a:t>Email Address</a:t>
            </a:r>
          </a:p>
          <a:p>
            <a:pPr rtl="0"/>
            <a:r>
              <a:rPr lang="en-US" sz="1600">
                <a:effectLst/>
              </a:rPr>
              <a:t>NI Number</a:t>
            </a:r>
          </a:p>
          <a:p>
            <a:pPr rtl="0"/>
            <a:r>
              <a:rPr lang="en-US" sz="1600">
                <a:effectLst/>
              </a:rPr>
              <a:t>Is driver role (Y or N)</a:t>
            </a:r>
          </a:p>
          <a:p>
            <a:pPr rtl="0"/>
            <a:r>
              <a:rPr lang="en-US" sz="1600">
                <a:effectLst/>
              </a:rPr>
              <a:t>Preferred Site ID (the ID of a site the worker will work at, which can be find in the client page)</a:t>
            </a:r>
          </a:p>
          <a:p>
            <a:pPr rtl="0"/>
            <a:r>
              <a:rPr lang="en-US" sz="1600">
                <a:effectLst/>
              </a:rPr>
              <a:t>Employment Type (PAYE, LTD_Company, Umbrella)</a:t>
            </a:r>
          </a:p>
          <a:p>
            <a:pPr rtl="0"/>
            <a:r>
              <a:rPr lang="en-US" sz="1600" b="1">
                <a:effectLst/>
              </a:rPr>
              <a:t>Enable email comms = N</a:t>
            </a:r>
          </a:p>
          <a:p>
            <a:pPr rtl="0"/>
            <a:r>
              <a:rPr lang="en-US" sz="1600" b="1">
                <a:effectLst/>
              </a:rPr>
              <a:t>Enable SMS comms = N</a:t>
            </a:r>
          </a:p>
        </p:txBody>
      </p:sp>
      <p:sp>
        <p:nvSpPr>
          <p:cNvPr id="5" name="Slide Number Placeholder 4">
            <a:extLst>
              <a:ext uri="{FF2B5EF4-FFF2-40B4-BE49-F238E27FC236}">
                <a16:creationId xmlns:a16="http://schemas.microsoft.com/office/drawing/2014/main" id="{DABCF9B8-74E0-4BD4-8758-968FC53982E3}"/>
              </a:ext>
            </a:extLst>
          </p:cNvPr>
          <p:cNvSpPr>
            <a:spLocks noGrp="1"/>
          </p:cNvSpPr>
          <p:nvPr>
            <p:ph type="sldNum" sz="quarter" idx="12"/>
          </p:nvPr>
        </p:nvSpPr>
        <p:spPr/>
        <p:txBody>
          <a:bodyPr/>
          <a:lstStyle/>
          <a:p>
            <a:fld id="{6F0C9F74-ED7C-44EF-9CFC-67AAF3EFA2FB}" type="slidenum">
              <a:rPr lang="en-GB" smtClean="0"/>
              <a:t>6</a:t>
            </a:fld>
            <a:endParaRPr lang="en-GB"/>
          </a:p>
        </p:txBody>
      </p:sp>
    </p:spTree>
    <p:extLst>
      <p:ext uri="{BB962C8B-B14F-4D97-AF65-F5344CB8AC3E}">
        <p14:creationId xmlns:p14="http://schemas.microsoft.com/office/powerpoint/2010/main" val="420085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a16="http://schemas.microsoft.com/office/drawing/2014/main" id="{C2F86CB7-C712-4BB6-9075-A646B5E6A4FF}"/>
              </a:ext>
            </a:extLst>
          </p:cNvPr>
          <p:cNvSpPr txBox="1"/>
          <p:nvPr/>
        </p:nvSpPr>
        <p:spPr>
          <a:xfrm>
            <a:off x="469127" y="735343"/>
            <a:ext cx="9634330" cy="2554545"/>
          </a:xfrm>
          <a:prstGeom prst="rect">
            <a:avLst/>
          </a:prstGeom>
          <a:noFill/>
        </p:spPr>
        <p:txBody>
          <a:bodyPr wrap="square">
            <a:spAutoFit/>
          </a:bodyPr>
          <a:lstStyle/>
          <a:p>
            <a:pPr rtl="0"/>
            <a:r>
              <a:rPr lang="en-US" sz="1600">
                <a:effectLst/>
              </a:rPr>
              <a:t>You can also populate the 'Skip email confirmation until' column which will mean they don't need to manually skip the email to use the profile. They provide a date (e.g., 20/12/2022) and the email will be skipped until that point</a:t>
            </a:r>
          </a:p>
          <a:p>
            <a:pPr rtl="0"/>
            <a:endParaRPr lang="en-US" sz="1600">
              <a:effectLst/>
            </a:endParaRPr>
          </a:p>
          <a:p>
            <a:pPr rtl="0"/>
            <a:r>
              <a:rPr lang="en-US" sz="1600">
                <a:effectLst/>
              </a:rPr>
              <a:t>If an email address or NI number exists anywhere in DatumRPO (not just that agency) the profile will not be created. You need to use a different email or NI number</a:t>
            </a:r>
          </a:p>
          <a:p>
            <a:pPr rtl="0"/>
            <a:endParaRPr lang="en-US" sz="1600">
              <a:effectLst/>
            </a:endParaRPr>
          </a:p>
          <a:p>
            <a:pPr rtl="0"/>
            <a:r>
              <a:rPr lang="en-US" sz="1600">
                <a:effectLst/>
              </a:rPr>
              <a:t>If you don't </a:t>
            </a:r>
            <a:r>
              <a:rPr lang="en-US" sz="1600" b="1">
                <a:solidFill>
                  <a:srgbClr val="FF0000"/>
                </a:solidFill>
                <a:effectLst/>
              </a:rPr>
              <a:t>put N for email/SMS comms</a:t>
            </a:r>
            <a:r>
              <a:rPr lang="en-US" sz="1600">
                <a:effectLst/>
              </a:rPr>
              <a:t>, there is a risk that a worker will receive comms from the system. </a:t>
            </a:r>
          </a:p>
          <a:p>
            <a:pPr rtl="0"/>
            <a:br>
              <a:rPr lang="en-US" sz="1600">
                <a:effectLst/>
              </a:rPr>
            </a:br>
            <a:r>
              <a:rPr lang="en-US" sz="1600">
                <a:effectLst/>
              </a:rPr>
              <a:t>Only a user for the agency can uploader the workers for that agency. </a:t>
            </a:r>
            <a:r>
              <a:rPr lang="en-US" sz="1600" err="1">
                <a:effectLst/>
              </a:rPr>
              <a:t>Eg</a:t>
            </a:r>
            <a:r>
              <a:rPr lang="en-US" sz="1600">
                <a:effectLst/>
              </a:rPr>
              <a:t> Datum cannot upload for Bob's Recruitment and Bob's Recruitment cannot upload for Jeremy's Recruitment</a:t>
            </a:r>
          </a:p>
        </p:txBody>
      </p:sp>
      <p:sp>
        <p:nvSpPr>
          <p:cNvPr id="37" name="Title 4">
            <a:extLst>
              <a:ext uri="{FF2B5EF4-FFF2-40B4-BE49-F238E27FC236}">
                <a16:creationId xmlns:a16="http://schemas.microsoft.com/office/drawing/2014/main" id="{6DB88F19-D286-4EB1-A6E8-8086C4B01A7C}"/>
              </a:ext>
            </a:extLst>
          </p:cNvPr>
          <p:cNvSpPr txBox="1">
            <a:spLocks/>
          </p:cNvSpPr>
          <p:nvPr/>
        </p:nvSpPr>
        <p:spPr>
          <a:xfrm>
            <a:off x="469127" y="217432"/>
            <a:ext cx="9131300" cy="5095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B8C617"/>
              </a:buClr>
            </a:pPr>
            <a:r>
              <a:rPr lang="en-US" sz="2800" b="1">
                <a:solidFill>
                  <a:srgbClr val="92D050"/>
                </a:solidFill>
                <a:latin typeface="+mn-lt"/>
              </a:rPr>
              <a:t>How I Fill Out The Template?</a:t>
            </a:r>
          </a:p>
        </p:txBody>
      </p:sp>
      <p:sp>
        <p:nvSpPr>
          <p:cNvPr id="5" name="TextBox 4">
            <a:extLst>
              <a:ext uri="{FF2B5EF4-FFF2-40B4-BE49-F238E27FC236}">
                <a16:creationId xmlns:a16="http://schemas.microsoft.com/office/drawing/2014/main" id="{9A0BA6AA-F3D0-4493-B52D-F6656658802E}"/>
              </a:ext>
            </a:extLst>
          </p:cNvPr>
          <p:cNvSpPr txBox="1"/>
          <p:nvPr/>
        </p:nvSpPr>
        <p:spPr>
          <a:xfrm>
            <a:off x="469127" y="3321890"/>
            <a:ext cx="9270491" cy="2800767"/>
          </a:xfrm>
          <a:prstGeom prst="rect">
            <a:avLst/>
          </a:prstGeom>
          <a:noFill/>
        </p:spPr>
        <p:txBody>
          <a:bodyPr wrap="square">
            <a:spAutoFit/>
          </a:bodyPr>
          <a:lstStyle/>
          <a:p>
            <a:pPr algn="l"/>
            <a:r>
              <a:rPr lang="en-US" sz="1600" b="0" i="0">
                <a:solidFill>
                  <a:srgbClr val="252423"/>
                </a:solidFill>
                <a:effectLst/>
                <a:latin typeface="-apple-system"/>
              </a:rPr>
              <a:t>Whilst the uploader only requires the details stated. The created profile cannot be linked to a job card until the following as been completed;</a:t>
            </a:r>
          </a:p>
          <a:p>
            <a:pPr algn="l"/>
            <a:br>
              <a:rPr lang="en-US" sz="1600" b="0" i="0">
                <a:solidFill>
                  <a:srgbClr val="252423"/>
                </a:solidFill>
                <a:effectLst/>
                <a:latin typeface="-apple-system"/>
              </a:rPr>
            </a:br>
            <a:r>
              <a:rPr lang="en-US" sz="1600" b="0" i="0">
                <a:solidFill>
                  <a:srgbClr val="252423"/>
                </a:solidFill>
                <a:effectLst/>
                <a:latin typeface="-apple-system"/>
              </a:rPr>
              <a:t>Mobile Number</a:t>
            </a:r>
          </a:p>
          <a:p>
            <a:pPr algn="l"/>
            <a:r>
              <a:rPr lang="en-US" sz="1600" b="0" i="0">
                <a:solidFill>
                  <a:srgbClr val="252423"/>
                </a:solidFill>
                <a:effectLst/>
                <a:latin typeface="-apple-system"/>
              </a:rPr>
              <a:t>Date of Birth</a:t>
            </a:r>
          </a:p>
          <a:p>
            <a:pPr algn="l"/>
            <a:r>
              <a:rPr lang="en-US" sz="1600" b="0" i="0">
                <a:solidFill>
                  <a:srgbClr val="252423"/>
                </a:solidFill>
                <a:effectLst/>
                <a:latin typeface="-apple-system"/>
              </a:rPr>
              <a:t>Nationality</a:t>
            </a:r>
          </a:p>
          <a:p>
            <a:pPr algn="l"/>
            <a:r>
              <a:rPr lang="en-US" sz="1600" b="0" i="0">
                <a:solidFill>
                  <a:srgbClr val="252423"/>
                </a:solidFill>
                <a:effectLst/>
                <a:latin typeface="-apple-system"/>
              </a:rPr>
              <a:t>Address</a:t>
            </a:r>
          </a:p>
          <a:p>
            <a:pPr algn="l"/>
            <a:endParaRPr lang="en-US" sz="1600" b="0" i="0">
              <a:solidFill>
                <a:srgbClr val="252423"/>
              </a:solidFill>
              <a:effectLst/>
              <a:latin typeface="-apple-system"/>
            </a:endParaRPr>
          </a:p>
          <a:p>
            <a:pPr algn="l"/>
            <a:r>
              <a:rPr lang="en-US" sz="1600" b="0" i="0">
                <a:solidFill>
                  <a:srgbClr val="252423"/>
                </a:solidFill>
                <a:effectLst/>
                <a:latin typeface="-apple-system"/>
              </a:rPr>
              <a:t>The personal and employment status validations must have been passed (by clicking the buttons at the bottom of the personal information page). For each profile you would need to manually validation (clicking those buttons) after the upload has happened</a:t>
            </a:r>
          </a:p>
        </p:txBody>
      </p:sp>
      <p:sp>
        <p:nvSpPr>
          <p:cNvPr id="6" name="Slide Number Placeholder 5">
            <a:extLst>
              <a:ext uri="{FF2B5EF4-FFF2-40B4-BE49-F238E27FC236}">
                <a16:creationId xmlns:a16="http://schemas.microsoft.com/office/drawing/2014/main" id="{13BEC397-6F35-4A12-80DD-BE2F872B7E6E}"/>
              </a:ext>
            </a:extLst>
          </p:cNvPr>
          <p:cNvSpPr>
            <a:spLocks noGrp="1"/>
          </p:cNvSpPr>
          <p:nvPr>
            <p:ph type="sldNum" sz="quarter" idx="12"/>
          </p:nvPr>
        </p:nvSpPr>
        <p:spPr/>
        <p:txBody>
          <a:bodyPr/>
          <a:lstStyle/>
          <a:p>
            <a:fld id="{6F0C9F74-ED7C-44EF-9CFC-67AAF3EFA2FB}" type="slidenum">
              <a:rPr lang="en-GB" smtClean="0"/>
              <a:t>7</a:t>
            </a:fld>
            <a:endParaRPr lang="en-GB"/>
          </a:p>
        </p:txBody>
      </p:sp>
    </p:spTree>
    <p:extLst>
      <p:ext uri="{BB962C8B-B14F-4D97-AF65-F5344CB8AC3E}">
        <p14:creationId xmlns:p14="http://schemas.microsoft.com/office/powerpoint/2010/main" val="327751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EE4D04B-43A9-491A-9F9B-14B1BCCA96DB}"/>
              </a:ext>
            </a:extLst>
          </p:cNvPr>
          <p:cNvSpPr/>
          <p:nvPr/>
        </p:nvSpPr>
        <p:spPr>
          <a:xfrm>
            <a:off x="9320169" y="1153486"/>
            <a:ext cx="2611656" cy="1631659"/>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EAE4114-8606-4ECE-B340-D923C3B7987A}"/>
              </a:ext>
            </a:extLst>
          </p:cNvPr>
          <p:cNvSpPr/>
          <p:nvPr/>
        </p:nvSpPr>
        <p:spPr>
          <a:xfrm>
            <a:off x="553674" y="1035609"/>
            <a:ext cx="8313488" cy="3737727"/>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140614F-5EF6-47ED-9E5A-EBE07D1FFFC8}"/>
              </a:ext>
            </a:extLst>
          </p:cNvPr>
          <p:cNvSpPr txBox="1">
            <a:spLocks/>
          </p:cNvSpPr>
          <p:nvPr/>
        </p:nvSpPr>
        <p:spPr>
          <a:xfrm>
            <a:off x="553674" y="526021"/>
            <a:ext cx="9131300" cy="5095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B8C617"/>
              </a:buClr>
            </a:pPr>
            <a:r>
              <a:rPr lang="en-US" sz="2800" b="1">
                <a:solidFill>
                  <a:srgbClr val="92D050"/>
                </a:solidFill>
                <a:latin typeface="+mn-lt"/>
              </a:rPr>
              <a:t>How To Download Workers Into Universe?</a:t>
            </a:r>
          </a:p>
        </p:txBody>
      </p:sp>
      <p:sp>
        <p:nvSpPr>
          <p:cNvPr id="14" name="TextBox 13">
            <a:extLst>
              <a:ext uri="{FF2B5EF4-FFF2-40B4-BE49-F238E27FC236}">
                <a16:creationId xmlns:a16="http://schemas.microsoft.com/office/drawing/2014/main" id="{B4C24A06-C7C5-4390-B7E4-AB688E07ECC4}"/>
              </a:ext>
            </a:extLst>
          </p:cNvPr>
          <p:cNvSpPr txBox="1"/>
          <p:nvPr/>
        </p:nvSpPr>
        <p:spPr>
          <a:xfrm>
            <a:off x="1350628" y="4991394"/>
            <a:ext cx="6457732" cy="1077218"/>
          </a:xfrm>
          <a:prstGeom prst="rect">
            <a:avLst/>
          </a:prstGeom>
          <a:noFill/>
        </p:spPr>
        <p:txBody>
          <a:bodyPr wrap="square" rtlCol="0">
            <a:spAutoFit/>
          </a:bodyPr>
          <a:lstStyle/>
          <a:p>
            <a:pPr algn="ctr"/>
            <a:r>
              <a:rPr lang="en-GB" sz="1600"/>
              <a:t>Now we have downloaded the report, we can now see who has no conflicts and who has conflicts blocking items creation.</a:t>
            </a:r>
          </a:p>
          <a:p>
            <a:pPr algn="ctr"/>
            <a:endParaRPr lang="en-GB" sz="1600"/>
          </a:p>
          <a:p>
            <a:pPr algn="ctr"/>
            <a:r>
              <a:rPr lang="en-GB" sz="1600"/>
              <a:t>Any worker that is not valid, will now show an issue and how many issues.</a:t>
            </a:r>
          </a:p>
        </p:txBody>
      </p:sp>
      <p:pic>
        <p:nvPicPr>
          <p:cNvPr id="16" name="Picture 15">
            <a:extLst>
              <a:ext uri="{FF2B5EF4-FFF2-40B4-BE49-F238E27FC236}">
                <a16:creationId xmlns:a16="http://schemas.microsoft.com/office/drawing/2014/main" id="{8D9273F6-D5E1-46C6-B914-96EB75532BDC}"/>
              </a:ext>
            </a:extLst>
          </p:cNvPr>
          <p:cNvPicPr>
            <a:picLocks noChangeAspect="1"/>
          </p:cNvPicPr>
          <p:nvPr/>
        </p:nvPicPr>
        <p:blipFill>
          <a:blip r:embed="rId2"/>
          <a:stretch>
            <a:fillRect/>
          </a:stretch>
        </p:blipFill>
        <p:spPr>
          <a:xfrm>
            <a:off x="657891" y="1153486"/>
            <a:ext cx="8049881" cy="3502404"/>
          </a:xfrm>
          <a:prstGeom prst="rect">
            <a:avLst/>
          </a:prstGeom>
        </p:spPr>
      </p:pic>
      <p:pic>
        <p:nvPicPr>
          <p:cNvPr id="18" name="Picture 17">
            <a:extLst>
              <a:ext uri="{FF2B5EF4-FFF2-40B4-BE49-F238E27FC236}">
                <a16:creationId xmlns:a16="http://schemas.microsoft.com/office/drawing/2014/main" id="{068C5E34-F62D-423D-9B77-3F7F14CF6600}"/>
              </a:ext>
            </a:extLst>
          </p:cNvPr>
          <p:cNvPicPr>
            <a:picLocks noChangeAspect="1"/>
          </p:cNvPicPr>
          <p:nvPr/>
        </p:nvPicPr>
        <p:blipFill rotWithShape="1">
          <a:blip r:embed="rId3"/>
          <a:srcRect l="79437" t="10476" r="574" b="58535"/>
          <a:stretch/>
        </p:blipFill>
        <p:spPr>
          <a:xfrm>
            <a:off x="9407088" y="1226889"/>
            <a:ext cx="2437817" cy="1484852"/>
          </a:xfrm>
          <a:prstGeom prst="rect">
            <a:avLst/>
          </a:prstGeom>
        </p:spPr>
      </p:pic>
      <p:pic>
        <p:nvPicPr>
          <p:cNvPr id="20" name="Picture 19">
            <a:extLst>
              <a:ext uri="{FF2B5EF4-FFF2-40B4-BE49-F238E27FC236}">
                <a16:creationId xmlns:a16="http://schemas.microsoft.com/office/drawing/2014/main" id="{915D5881-3711-4FF1-9F83-C8E30820C72D}"/>
              </a:ext>
            </a:extLst>
          </p:cNvPr>
          <p:cNvPicPr>
            <a:picLocks noChangeAspect="1"/>
          </p:cNvPicPr>
          <p:nvPr/>
        </p:nvPicPr>
        <p:blipFill rotWithShape="1">
          <a:blip r:embed="rId2"/>
          <a:srcRect t="59940"/>
          <a:stretch/>
        </p:blipFill>
        <p:spPr>
          <a:xfrm>
            <a:off x="657890" y="3018987"/>
            <a:ext cx="8049881" cy="1636903"/>
          </a:xfrm>
          <a:prstGeom prst="rect">
            <a:avLst/>
          </a:prstGeom>
        </p:spPr>
      </p:pic>
      <p:sp>
        <p:nvSpPr>
          <p:cNvPr id="10" name="Rectangle 9">
            <a:extLst>
              <a:ext uri="{FF2B5EF4-FFF2-40B4-BE49-F238E27FC236}">
                <a16:creationId xmlns:a16="http://schemas.microsoft.com/office/drawing/2014/main" id="{64B56A8C-13E3-4BDF-8B58-3E6AAA5D30E4}"/>
              </a:ext>
            </a:extLst>
          </p:cNvPr>
          <p:cNvSpPr/>
          <p:nvPr/>
        </p:nvSpPr>
        <p:spPr>
          <a:xfrm flipV="1">
            <a:off x="7701094" y="2785144"/>
            <a:ext cx="511728" cy="18707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3ECEB3D1-B3CB-4D92-AB15-B2B3520AB5D5}"/>
              </a:ext>
            </a:extLst>
          </p:cNvPr>
          <p:cNvCxnSpPr>
            <a:cxnSpLocks/>
          </p:cNvCxnSpPr>
          <p:nvPr/>
        </p:nvCxnSpPr>
        <p:spPr>
          <a:xfrm flipV="1">
            <a:off x="7701094" y="4771856"/>
            <a:ext cx="389077" cy="9326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741C346-9BA1-42A1-B62B-BDEB0CE0B68F}"/>
              </a:ext>
            </a:extLst>
          </p:cNvPr>
          <p:cNvPicPr>
            <a:picLocks noChangeAspect="1"/>
          </p:cNvPicPr>
          <p:nvPr/>
        </p:nvPicPr>
        <p:blipFill>
          <a:blip r:embed="rId4"/>
          <a:stretch>
            <a:fillRect/>
          </a:stretch>
        </p:blipFill>
        <p:spPr>
          <a:xfrm>
            <a:off x="5854152" y="4044598"/>
            <a:ext cx="323895" cy="154540"/>
          </a:xfrm>
          <a:prstGeom prst="rect">
            <a:avLst/>
          </a:prstGeom>
        </p:spPr>
      </p:pic>
      <p:sp>
        <p:nvSpPr>
          <p:cNvPr id="13" name="Rectangle 12">
            <a:extLst>
              <a:ext uri="{FF2B5EF4-FFF2-40B4-BE49-F238E27FC236}">
                <a16:creationId xmlns:a16="http://schemas.microsoft.com/office/drawing/2014/main" id="{83E87BB7-F9D2-432B-BC85-F4BC45E3C689}"/>
              </a:ext>
            </a:extLst>
          </p:cNvPr>
          <p:cNvSpPr/>
          <p:nvPr/>
        </p:nvSpPr>
        <p:spPr>
          <a:xfrm flipV="1">
            <a:off x="657888" y="1153486"/>
            <a:ext cx="5858321" cy="10570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2B0B8F5B-2474-4B5D-A00D-21D9D347E4C5}"/>
              </a:ext>
            </a:extLst>
          </p:cNvPr>
          <p:cNvCxnSpPr>
            <a:cxnSpLocks/>
          </p:cNvCxnSpPr>
          <p:nvPr/>
        </p:nvCxnSpPr>
        <p:spPr>
          <a:xfrm flipV="1">
            <a:off x="3193981" y="2041864"/>
            <a:ext cx="0" cy="29353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2AB18DBB-0E2D-46BD-B2EA-93FFED1DBB05}"/>
              </a:ext>
            </a:extLst>
          </p:cNvPr>
          <p:cNvSpPr>
            <a:spLocks noGrp="1"/>
          </p:cNvSpPr>
          <p:nvPr>
            <p:ph type="sldNum" sz="quarter" idx="12"/>
          </p:nvPr>
        </p:nvSpPr>
        <p:spPr/>
        <p:txBody>
          <a:bodyPr/>
          <a:lstStyle/>
          <a:p>
            <a:fld id="{6F0C9F74-ED7C-44EF-9CFC-67AAF3EFA2FB}" type="slidenum">
              <a:rPr lang="en-GB" smtClean="0"/>
              <a:t>8</a:t>
            </a:fld>
            <a:endParaRPr lang="en-GB"/>
          </a:p>
        </p:txBody>
      </p:sp>
    </p:spTree>
    <p:extLst>
      <p:ext uri="{BB962C8B-B14F-4D97-AF65-F5344CB8AC3E}">
        <p14:creationId xmlns:p14="http://schemas.microsoft.com/office/powerpoint/2010/main" val="337209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AE4114-8606-4ECE-B340-D923C3B7987A}"/>
              </a:ext>
            </a:extLst>
          </p:cNvPr>
          <p:cNvSpPr/>
          <p:nvPr/>
        </p:nvSpPr>
        <p:spPr>
          <a:xfrm>
            <a:off x="553674" y="1035609"/>
            <a:ext cx="9605394" cy="3041441"/>
          </a:xfrm>
          <a:prstGeom prst="rect">
            <a:avLst/>
          </a:prstGeom>
          <a:solidFill>
            <a:srgbClr val="59676D"/>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4">
            <a:extLst>
              <a:ext uri="{FF2B5EF4-FFF2-40B4-BE49-F238E27FC236}">
                <a16:creationId xmlns:a16="http://schemas.microsoft.com/office/drawing/2014/main" id="{E140614F-5EF6-47ED-9E5A-EBE07D1FFFC8}"/>
              </a:ext>
            </a:extLst>
          </p:cNvPr>
          <p:cNvSpPr txBox="1">
            <a:spLocks/>
          </p:cNvSpPr>
          <p:nvPr/>
        </p:nvSpPr>
        <p:spPr>
          <a:xfrm>
            <a:off x="553674" y="526021"/>
            <a:ext cx="9131300" cy="50958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B8C617"/>
              </a:buClr>
            </a:pPr>
            <a:r>
              <a:rPr lang="en-US" sz="2800" b="1">
                <a:solidFill>
                  <a:srgbClr val="92D050"/>
                </a:solidFill>
                <a:latin typeface="+mn-lt"/>
              </a:rPr>
              <a:t>How To Download Workers Into Universe?</a:t>
            </a:r>
          </a:p>
        </p:txBody>
      </p:sp>
      <p:sp>
        <p:nvSpPr>
          <p:cNvPr id="14" name="TextBox 13">
            <a:extLst>
              <a:ext uri="{FF2B5EF4-FFF2-40B4-BE49-F238E27FC236}">
                <a16:creationId xmlns:a16="http://schemas.microsoft.com/office/drawing/2014/main" id="{B4C24A06-C7C5-4390-B7E4-AB688E07ECC4}"/>
              </a:ext>
            </a:extLst>
          </p:cNvPr>
          <p:cNvSpPr txBox="1"/>
          <p:nvPr/>
        </p:nvSpPr>
        <p:spPr>
          <a:xfrm>
            <a:off x="2172750" y="4356127"/>
            <a:ext cx="6048462" cy="830997"/>
          </a:xfrm>
          <a:prstGeom prst="rect">
            <a:avLst/>
          </a:prstGeom>
          <a:noFill/>
        </p:spPr>
        <p:txBody>
          <a:bodyPr wrap="square" rtlCol="0">
            <a:spAutoFit/>
          </a:bodyPr>
          <a:lstStyle/>
          <a:p>
            <a:pPr algn="ctr"/>
            <a:r>
              <a:rPr lang="en-GB" sz="1600"/>
              <a:t>When you click on the arrow        it will dropdown the reasons of the issue and also which line from the report it is from for you to be able to rectify. Once amend re upload the report.</a:t>
            </a:r>
          </a:p>
        </p:txBody>
      </p:sp>
      <p:pic>
        <p:nvPicPr>
          <p:cNvPr id="3" name="Picture 2">
            <a:extLst>
              <a:ext uri="{FF2B5EF4-FFF2-40B4-BE49-F238E27FC236}">
                <a16:creationId xmlns:a16="http://schemas.microsoft.com/office/drawing/2014/main" id="{FD6B0E44-252B-43DA-B7C4-0E5FF167588D}"/>
              </a:ext>
            </a:extLst>
          </p:cNvPr>
          <p:cNvPicPr>
            <a:picLocks noChangeAspect="1"/>
          </p:cNvPicPr>
          <p:nvPr/>
        </p:nvPicPr>
        <p:blipFill>
          <a:blip r:embed="rId2"/>
          <a:stretch>
            <a:fillRect/>
          </a:stretch>
        </p:blipFill>
        <p:spPr>
          <a:xfrm>
            <a:off x="671119" y="1130778"/>
            <a:ext cx="9370503" cy="2851101"/>
          </a:xfrm>
          <a:prstGeom prst="rect">
            <a:avLst/>
          </a:prstGeom>
        </p:spPr>
      </p:pic>
      <p:sp>
        <p:nvSpPr>
          <p:cNvPr id="10" name="Rectangle 9">
            <a:extLst>
              <a:ext uri="{FF2B5EF4-FFF2-40B4-BE49-F238E27FC236}">
                <a16:creationId xmlns:a16="http://schemas.microsoft.com/office/drawing/2014/main" id="{64B56A8C-13E3-4BDF-8B58-3E6AAA5D30E4}"/>
              </a:ext>
            </a:extLst>
          </p:cNvPr>
          <p:cNvSpPr/>
          <p:nvPr/>
        </p:nvSpPr>
        <p:spPr>
          <a:xfrm>
            <a:off x="8749717" y="2741397"/>
            <a:ext cx="1166070" cy="3289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AD0345A0-9982-4D9E-80F6-BAD0F83E39E6}"/>
              </a:ext>
            </a:extLst>
          </p:cNvPr>
          <p:cNvPicPr>
            <a:picLocks noChangeAspect="1"/>
          </p:cNvPicPr>
          <p:nvPr/>
        </p:nvPicPr>
        <p:blipFill>
          <a:blip r:embed="rId3"/>
          <a:stretch>
            <a:fillRect/>
          </a:stretch>
        </p:blipFill>
        <p:spPr>
          <a:xfrm>
            <a:off x="4793342" y="4386585"/>
            <a:ext cx="247685" cy="200053"/>
          </a:xfrm>
          <a:prstGeom prst="rect">
            <a:avLst/>
          </a:prstGeom>
        </p:spPr>
      </p:pic>
      <p:cxnSp>
        <p:nvCxnSpPr>
          <p:cNvPr id="8" name="Straight Arrow Connector 7">
            <a:extLst>
              <a:ext uri="{FF2B5EF4-FFF2-40B4-BE49-F238E27FC236}">
                <a16:creationId xmlns:a16="http://schemas.microsoft.com/office/drawing/2014/main" id="{52BDAE7C-9909-45C4-9E12-7CB7778F2DA9}"/>
              </a:ext>
            </a:extLst>
          </p:cNvPr>
          <p:cNvCxnSpPr>
            <a:cxnSpLocks/>
          </p:cNvCxnSpPr>
          <p:nvPr/>
        </p:nvCxnSpPr>
        <p:spPr>
          <a:xfrm flipV="1">
            <a:off x="8338657" y="3145209"/>
            <a:ext cx="525856" cy="15357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9AEF006-70F6-4664-8F4D-52FA2D7386D7}"/>
              </a:ext>
            </a:extLst>
          </p:cNvPr>
          <p:cNvSpPr/>
          <p:nvPr/>
        </p:nvSpPr>
        <p:spPr>
          <a:xfrm>
            <a:off x="866861" y="3264512"/>
            <a:ext cx="2169301" cy="4907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5BCBAD11-9362-46F1-AC78-3A179146BC53}"/>
              </a:ext>
            </a:extLst>
          </p:cNvPr>
          <p:cNvSpPr>
            <a:spLocks noGrp="1"/>
          </p:cNvSpPr>
          <p:nvPr>
            <p:ph type="sldNum" sz="quarter" idx="12"/>
          </p:nvPr>
        </p:nvSpPr>
        <p:spPr/>
        <p:txBody>
          <a:bodyPr/>
          <a:lstStyle/>
          <a:p>
            <a:fld id="{6F0C9F74-ED7C-44EF-9CFC-67AAF3EFA2FB}" type="slidenum">
              <a:rPr lang="en-GB" smtClean="0"/>
              <a:t>9</a:t>
            </a:fld>
            <a:endParaRPr lang="en-GB"/>
          </a:p>
        </p:txBody>
      </p:sp>
    </p:spTree>
    <p:extLst>
      <p:ext uri="{BB962C8B-B14F-4D97-AF65-F5344CB8AC3E}">
        <p14:creationId xmlns:p14="http://schemas.microsoft.com/office/powerpoint/2010/main" val="2006945357"/>
      </p:ext>
    </p:extLst>
  </p:cSld>
  <p:clrMapOvr>
    <a:masterClrMapping/>
  </p:clrMapOvr>
</p:sld>
</file>

<file path=ppt/theme/theme1.xml><?xml version="1.0" encoding="utf-8"?>
<a:theme xmlns:a="http://schemas.openxmlformats.org/drawingml/2006/main" name="Datum RP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um RPO" id="{B8EA2D41-39D4-4341-8448-009A78C1556E}" vid="{8D54C23A-4735-4D19-8E29-E61C7E74B4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77365FC8DE7944A2563FFE46857E79" ma:contentTypeVersion="3" ma:contentTypeDescription="Create a new document." ma:contentTypeScope="" ma:versionID="2d3a542b1ec0b7df1b06dabc3ecbd701">
  <xsd:schema xmlns:xsd="http://www.w3.org/2001/XMLSchema" xmlns:xs="http://www.w3.org/2001/XMLSchema" xmlns:p="http://schemas.microsoft.com/office/2006/metadata/properties" xmlns:ns2="cf257fce-5729-47ad-83ee-ec8dd74adb1e" targetNamespace="http://schemas.microsoft.com/office/2006/metadata/properties" ma:root="true" ma:fieldsID="42073e7c676a8e3d45abca6baf935b58" ns2:_="">
    <xsd:import namespace="cf257fce-5729-47ad-83ee-ec8dd74adb1e"/>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57fce-5729-47ad-83ee-ec8dd74ad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FC8693-6FCA-40F6-B469-3E46234DCC5B}"/>
</file>

<file path=customXml/itemProps2.xml><?xml version="1.0" encoding="utf-8"?>
<ds:datastoreItem xmlns:ds="http://schemas.openxmlformats.org/officeDocument/2006/customXml" ds:itemID="{F29F64FB-C562-47B1-89F7-54B618F6771B}">
  <ds:schemaRefs>
    <ds:schemaRef ds:uri="http://schemas.microsoft.com/sharepoint/v3/contenttype/forms"/>
  </ds:schemaRefs>
</ds:datastoreItem>
</file>

<file path=customXml/itemProps3.xml><?xml version="1.0" encoding="utf-8"?>
<ds:datastoreItem xmlns:ds="http://schemas.openxmlformats.org/officeDocument/2006/customXml" ds:itemID="{0320008C-3147-4E55-AFB5-BDC38DDC7304}">
  <ds:schemaRefs>
    <ds:schemaRef ds:uri="05cf384e-a25a-4a0f-abb5-0b5cf90748ad"/>
    <ds:schemaRef ds:uri="96888899-159a-45ad-852c-33e632a19c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Datum RPO</Template>
  <TotalTime>7</TotalTime>
  <Words>668</Words>
  <Application>Microsoft Office PowerPoint</Application>
  <PresentationFormat>Widescreen</PresentationFormat>
  <Paragraphs>102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-apple-system</vt:lpstr>
      <vt:lpstr>Arial</vt:lpstr>
      <vt:lpstr>Calibri</vt:lpstr>
      <vt:lpstr>Calibri Light</vt:lpstr>
      <vt:lpstr>Datum RPO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Marshall</dc:creator>
  <cp:lastModifiedBy>Tina Hogan</cp:lastModifiedBy>
  <cp:revision>9</cp:revision>
  <dcterms:created xsi:type="dcterms:W3CDTF">2022-09-09T14:55:40Z</dcterms:created>
  <dcterms:modified xsi:type="dcterms:W3CDTF">2022-11-10T11:39:06Z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0x010100C477365FC8DE7944A2563FFE46857E79</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ies>
</file>