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9" r:id="rId5"/>
    <p:sldId id="4339" r:id="rId6"/>
    <p:sldId id="4359" r:id="rId7"/>
    <p:sldId id="4278" r:id="rId8"/>
    <p:sldId id="4279" r:id="rId9"/>
    <p:sldId id="4280" r:id="rId10"/>
    <p:sldId id="4281" r:id="rId11"/>
    <p:sldId id="4282" r:id="rId12"/>
    <p:sldId id="4358" r:id="rId13"/>
    <p:sldId id="4286" r:id="rId14"/>
    <p:sldId id="428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1E4071-FF51-632F-6DC7-BC1CEE3606F4}" name="Michael Berkshire" initials="MB" userId="S::michael.berkshire@datumrpo.com::979e1cc8-4b2d-4c1a-99c2-01f55e2c9b5a" providerId="AD"/>
  <p188:author id="{6E59C1BE-C3E8-78CB-954B-09E950B0F822}" name="Tina Hogan" initials="TH" userId="S::Tina.Hogan@Staffline.co.uk::94b78a3d-59f3-4279-a1ef-6f4ad22d56c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na Hogan" userId="94b78a3d-59f3-4279-a1ef-6f4ad22d56cf" providerId="ADAL" clId="{01C990B4-F5D5-4D56-A6F6-6577B879919F}"/>
    <pc:docChg chg="delSld modSld">
      <pc:chgData name="Tina Hogan" userId="94b78a3d-59f3-4279-a1ef-6f4ad22d56cf" providerId="ADAL" clId="{01C990B4-F5D5-4D56-A6F6-6577B879919F}" dt="2022-11-10T11:52:57.477" v="8" actId="47"/>
      <pc:docMkLst>
        <pc:docMk/>
      </pc:docMkLst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1084686078" sldId="4276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2639991557" sldId="4277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1483976558" sldId="4291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1903361043" sldId="4292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105612737" sldId="4293"/>
        </pc:sldMkLst>
      </pc:sldChg>
      <pc:sldChg chg="modSp mod">
        <pc:chgData name="Tina Hogan" userId="94b78a3d-59f3-4279-a1ef-6f4ad22d56cf" providerId="ADAL" clId="{01C990B4-F5D5-4D56-A6F6-6577B879919F}" dt="2022-11-10T11:52:40.257" v="5" actId="1076"/>
        <pc:sldMkLst>
          <pc:docMk/>
          <pc:sldMk cId="2211227831" sldId="4339"/>
        </pc:sldMkLst>
        <pc:spChg chg="mod">
          <ac:chgData name="Tina Hogan" userId="94b78a3d-59f3-4279-a1ef-6f4ad22d56cf" providerId="ADAL" clId="{01C990B4-F5D5-4D56-A6F6-6577B879919F}" dt="2022-11-10T11:52:40.257" v="5" actId="1076"/>
          <ac:spMkLst>
            <pc:docMk/>
            <pc:sldMk cId="2211227831" sldId="4339"/>
            <ac:spMk id="8" creationId="{29D0116D-AB4A-41D7-A1F0-4EB0AF1F1A12}"/>
          </ac:spMkLst>
        </pc:spChg>
      </pc:sldChg>
      <pc:sldChg chg="del">
        <pc:chgData name="Tina Hogan" userId="94b78a3d-59f3-4279-a1ef-6f4ad22d56cf" providerId="ADAL" clId="{01C990B4-F5D5-4D56-A6F6-6577B879919F}" dt="2022-11-10T11:10:18.091" v="1" actId="47"/>
        <pc:sldMkLst>
          <pc:docMk/>
          <pc:sldMk cId="3718516846" sldId="4353"/>
        </pc:sldMkLst>
      </pc:sldChg>
      <pc:sldChg chg="del">
        <pc:chgData name="Tina Hogan" userId="94b78a3d-59f3-4279-a1ef-6f4ad22d56cf" providerId="ADAL" clId="{01C990B4-F5D5-4D56-A6F6-6577B879919F}" dt="2022-11-10T11:10:18.467" v="2" actId="47"/>
        <pc:sldMkLst>
          <pc:docMk/>
          <pc:sldMk cId="174010816" sldId="4354"/>
        </pc:sldMkLst>
      </pc:sldChg>
      <pc:sldChg chg="del">
        <pc:chgData name="Tina Hogan" userId="94b78a3d-59f3-4279-a1ef-6f4ad22d56cf" providerId="ADAL" clId="{01C990B4-F5D5-4D56-A6F6-6577B879919F}" dt="2022-11-10T11:10:19.264" v="3" actId="47"/>
        <pc:sldMkLst>
          <pc:docMk/>
          <pc:sldMk cId="2192793817" sldId="4355"/>
        </pc:sldMkLst>
      </pc:sldChg>
      <pc:sldChg chg="del">
        <pc:chgData name="Tina Hogan" userId="94b78a3d-59f3-4279-a1ef-6f4ad22d56cf" providerId="ADAL" clId="{01C990B4-F5D5-4D56-A6F6-6577B879919F}" dt="2022-11-10T11:10:17.678" v="0" actId="47"/>
        <pc:sldMkLst>
          <pc:docMk/>
          <pc:sldMk cId="3499286536" sldId="4357"/>
        </pc:sldMkLst>
      </pc:sldChg>
      <pc:sldChg chg="modSp mod">
        <pc:chgData name="Tina Hogan" userId="94b78a3d-59f3-4279-a1ef-6f4ad22d56cf" providerId="ADAL" clId="{01C990B4-F5D5-4D56-A6F6-6577B879919F}" dt="2022-11-10T11:52:47.547" v="7" actId="1076"/>
        <pc:sldMkLst>
          <pc:docMk/>
          <pc:sldMk cId="1128019867" sldId="4359"/>
        </pc:sldMkLst>
        <pc:spChg chg="mod">
          <ac:chgData name="Tina Hogan" userId="94b78a3d-59f3-4279-a1ef-6f4ad22d56cf" providerId="ADAL" clId="{01C990B4-F5D5-4D56-A6F6-6577B879919F}" dt="2022-11-10T11:52:47.547" v="7" actId="1076"/>
          <ac:spMkLst>
            <pc:docMk/>
            <pc:sldMk cId="1128019867" sldId="4359"/>
            <ac:spMk id="8" creationId="{29D0116D-AB4A-41D7-A1F0-4EB0AF1F1A12}"/>
          </ac:spMkLst>
        </pc:spChg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3219203471" sldId="4360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1935387195" sldId="4361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3090319223" sldId="4362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1333049725" sldId="4363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2969901143" sldId="4364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1487120910" sldId="4365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2289250859" sldId="4366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185804720" sldId="4367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1480733397" sldId="4369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4157738776" sldId="4370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2161096078" sldId="4371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2951311066" sldId="4372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583738210" sldId="4373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1210402080" sldId="4387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1530051023" sldId="4388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21838310" sldId="4389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1566933552" sldId="4390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2793964745" sldId="4391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4289222249" sldId="4392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4010091683" sldId="4393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1757661250" sldId="4394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728864531" sldId="4395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393385328" sldId="4396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2042814593" sldId="4399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946176422" sldId="4400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283981512" sldId="4401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1921707304" sldId="4402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1976228947" sldId="4405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109058263" sldId="4406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1641364433" sldId="4407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787899063" sldId="4408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3856852066" sldId="4409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61345217" sldId="4410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611277310" sldId="4411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4183939525" sldId="4412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3973439362" sldId="4413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611446832" sldId="4415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3508895186" sldId="4416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3541098944" sldId="4424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2665096146" sldId="4425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1091292626" sldId="4426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440732887" sldId="4427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4133573544" sldId="4428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3736124919" sldId="4429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2396389885" sldId="4430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3726149903" sldId="4431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810572099" sldId="4432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1730226484" sldId="4433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2445770272" sldId="4436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3423943685" sldId="4442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2673916690" sldId="4443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1091451408" sldId="4444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2686493701" sldId="4445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1285221479" sldId="4446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4051765268" sldId="4447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1266972158" sldId="4451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109180978" sldId="4452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174878547" sldId="4453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2638698719" sldId="4454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1490183406" sldId="4455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3055363042" sldId="4456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1231625959" sldId="4457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1048384015" sldId="4458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2944167771" sldId="4459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1875251017" sldId="4460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1585768921" sldId="4461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232829862" sldId="4462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1779357881" sldId="4463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2989400559" sldId="4464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1264900849" sldId="4465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3857628416" sldId="4466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1850652447" sldId="4467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524446266" sldId="4468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1840414808" sldId="4469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22842330" sldId="4470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4250446567" sldId="4471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1395857340" sldId="4472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1661265435" sldId="4473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650557717" sldId="4474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2838617377" sldId="4475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2111926959" sldId="4477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2103611942" sldId="4478"/>
        </pc:sldMkLst>
      </pc:sldChg>
      <pc:sldChg chg="del">
        <pc:chgData name="Tina Hogan" userId="94b78a3d-59f3-4279-a1ef-6f4ad22d56cf" providerId="ADAL" clId="{01C990B4-F5D5-4D56-A6F6-6577B879919F}" dt="2022-11-10T11:52:57.477" v="8" actId="47"/>
        <pc:sldMkLst>
          <pc:docMk/>
          <pc:sldMk cId="104593746" sldId="448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3F7C6A-EBE0-4330-8CAE-329A1A4609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C00BC9-2535-4A13-820D-65C0915935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D5404-4474-42E3-A1B3-F514807479B2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B28053-5CCD-407B-A44A-039BF19773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70F95-BEB0-4070-9351-3B476D401D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8003E-F6FD-4072-AB12-8E935A4EF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55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BA69F-8434-421B-9DFB-2C901B945573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5B119-3D3D-4B4C-A882-65BD6A805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623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C10BA-4519-664E-AAB4-DC4F464982A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063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C10BA-4519-664E-AAB4-DC4F464982A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024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C10BA-4519-664E-AAB4-DC4F464982A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721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C10BA-4519-664E-AAB4-DC4F464982A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579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C10BA-4519-664E-AAB4-DC4F464982A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987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C10BA-4519-664E-AAB4-DC4F464982A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410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C10BA-4519-664E-AAB4-DC4F464982A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630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C10BA-4519-664E-AAB4-DC4F464982A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179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8D41C-4B88-4C00-8068-A7EDD5B17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268E3-85E4-41B9-946F-F3B7610D6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BA3B9-12C6-49B1-8DC6-82549F8B16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C9DE45-037C-4E5D-90F2-ECEA68B69228}" type="datetime1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0C11-24BD-413E-A044-409121B35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D550A-A20B-4F89-B8F3-77EB1FA4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47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BE40B-388A-47F2-9F30-402213A59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62457-1335-43A9-8E76-3A5523D9E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F301D-894C-49F6-B80E-8882701A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BB54C6-E302-4644-B10A-B1E753C59C17}" type="datetime1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5633D-766F-48D1-A7D2-BEDC292C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503F2-D4E4-496E-91D3-2FAA1AD7D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90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98090C-825A-4E98-B106-69055C51FF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5E3B5-63EB-4984-88C7-B61A77A07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C3049-44D0-44A7-B5C8-6E95A56D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E007E-1945-47EB-A105-47C64D54E951}" type="datetime1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D5E7E-4492-415C-B06C-0BD6CCA0D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99EC8-C7B6-4A8B-B719-03DB9B80D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358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9F8C1F1-98F2-4E3F-B518-B1911C38ED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783616" y="2826934"/>
            <a:ext cx="8122923" cy="172229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03AF0D9-25F6-4A06-A818-68653AC909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850" y="722093"/>
            <a:ext cx="7212291" cy="785715"/>
          </a:xfrm>
        </p:spPr>
        <p:txBody>
          <a:bodyPr lIns="0" tIns="0" rIns="0" bIns="0" anchor="t">
            <a:noAutofit/>
          </a:bodyPr>
          <a:lstStyle>
            <a:lvl1pPr>
              <a:defRPr sz="3200" b="1" i="0">
                <a:solidFill>
                  <a:srgbClr val="2D979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TITLE STYLE IN CAPS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FDF8E2-7CC6-44F3-A94C-DACED8ECD7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9850" y="2202101"/>
            <a:ext cx="7212291" cy="3423152"/>
          </a:xfrm>
        </p:spPr>
        <p:txBody>
          <a:bodyPr lIns="0" tIns="0" rIns="0" bIns="0">
            <a:noAutofit/>
          </a:bodyPr>
          <a:lstStyle>
            <a:lvl1pPr>
              <a:buClr>
                <a:srgbClr val="2D979F"/>
              </a:buClr>
              <a:defRPr sz="2000">
                <a:solidFill>
                  <a:srgbClr val="59676D"/>
                </a:solidFill>
              </a:defRPr>
            </a:lvl1pPr>
            <a:lvl2pPr>
              <a:buClr>
                <a:srgbClr val="2D979F"/>
              </a:buClr>
              <a:defRPr sz="1600">
                <a:solidFill>
                  <a:srgbClr val="59676D"/>
                </a:solidFill>
              </a:defRPr>
            </a:lvl2pPr>
            <a:lvl3pPr>
              <a:buClr>
                <a:srgbClr val="2D979F"/>
              </a:buClr>
              <a:defRPr sz="1400">
                <a:solidFill>
                  <a:srgbClr val="59676D"/>
                </a:solidFill>
              </a:defRPr>
            </a:lvl3pPr>
            <a:lvl4pPr>
              <a:buClr>
                <a:srgbClr val="2D979F"/>
              </a:buClr>
              <a:defRPr sz="1200">
                <a:solidFill>
                  <a:srgbClr val="59676D"/>
                </a:solidFill>
              </a:defRPr>
            </a:lvl4pPr>
            <a:lvl5pPr>
              <a:buClr>
                <a:srgbClr val="2D979F"/>
              </a:buClr>
              <a:defRPr sz="1200">
                <a:solidFill>
                  <a:srgbClr val="59676D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4098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9AE33F7-CA58-4C1F-8C96-E5BBE1F855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319546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554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DA58D-91F1-4BA5-8690-99069313F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282C5-5BA2-4467-BB3F-9FDED4BAD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5921C-CF72-4BE2-A112-EA843FD41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22429F-6AC5-4047-A4DB-624E2699C2AE}" type="datetime1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F45FB-9BD9-4292-852B-AC379C63E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84C7E-8182-4A3B-AB8D-7909D561E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04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31986-1B7C-4C2E-B4E6-02F40ECCC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D36BB-5433-4477-B075-80EA330DD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5ED36-FC48-498F-BB93-3F8BBDE948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441DA-F3DD-4AC4-BFF8-E5BB4F6A7C69}" type="datetime1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F566F-E69F-4EA6-B56B-1DFCD7C58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6453D-5B48-489D-80A4-C2CCF6740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51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A7F7-E09B-4363-9826-488A7AA97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203DD-0704-40BB-A470-BD289CE85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7ADC4-E7C4-472C-AF9A-CAD059907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6A04F-9CFC-45D4-BD49-FFDAF041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9CCEE-4767-4C7F-A4A0-9878CE1D4ADA}" type="datetime1">
              <a:rPr lang="en-GB" smtClean="0"/>
              <a:t>10/11/2022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45BC46-C820-46EA-8731-89A26AE28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4DB0B-BDE4-44BC-89F1-2A5898988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12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7F14B-CBFC-4508-8D4F-9884C63B0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B9FC8-626E-478E-8442-CEB0A4038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838E50-EE04-4064-BE34-502BB3008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CD2B1B-8509-4FD6-B8BE-2562C7396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0DDF0-FC38-473E-8928-4EF90D17E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091CA1-8B42-44E5-9494-4A67AA80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753A21-DBDE-4C49-A2EA-F8562BA7314D}" type="datetime1">
              <a:rPr lang="en-GB" smtClean="0"/>
              <a:t>10/11/2022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0AF55B-AD00-4365-ADD4-12C332011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0CBF01-F049-42FE-B3B4-C5E8695D1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0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BE2B7-C659-49CD-AE7B-4C1032908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33C43F-088A-480A-A357-553919D24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3CE36-EFD4-4964-88CA-F71315190EF3}" type="datetime1">
              <a:rPr lang="en-GB" smtClean="0"/>
              <a:t>10/11/2022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123D94-BB7F-47F0-A7C1-7DEC224C6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33FA3-20B0-41E2-9E5A-0E1E63881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92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8B2A12-A936-4401-8F85-086F3DDEE6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5F1A4B-4066-4215-AAFA-568833938D10}" type="datetime1">
              <a:rPr lang="en-GB" smtClean="0"/>
              <a:t>10/11/2022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729DFF-869E-4B27-9D0C-804D7D823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762C2-9CC8-4191-8B6E-B213480C6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76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D475E-83FC-4749-BC6A-4787CC483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A919D-6C22-453E-9C06-225551F8F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13C94-172C-4B13-B825-23FB461DF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22260-9C2C-46EE-B1E3-77363D9F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BCCF3-38B7-4328-B04C-4C842F70A177}" type="datetime1">
              <a:rPr lang="en-GB" smtClean="0"/>
              <a:t>10/11/2022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46A6F-4F93-4AD2-B14E-466631F2B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5F55D-1891-4D6C-A106-A03873EC6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16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1C01C-115A-4462-AF3B-C1C381CBB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CE59F7-A40F-4BFA-9ECD-451AFCD507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B18BA-CEC2-4D27-9C10-17CD0D682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21537-F585-4465-B4FD-E04B5BEF9D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1438E2-AAD3-4BD3-A807-6D23A7E78C22}" type="datetime1">
              <a:rPr lang="en-GB" smtClean="0"/>
              <a:t>10/11/2022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A7AAFC-49B9-489A-8997-2BF185B11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2DCB2-A63A-4374-99B6-1FE85EA6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71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docshape13">
            <a:extLst>
              <a:ext uri="{FF2B5EF4-FFF2-40B4-BE49-F238E27FC236}">
                <a16:creationId xmlns:a16="http://schemas.microsoft.com/office/drawing/2014/main" id="{AEEE2F01-62B5-4179-A7B7-2F6C5620236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670" y="0"/>
            <a:ext cx="2259330" cy="61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ocshape12">
            <a:extLst>
              <a:ext uri="{FF2B5EF4-FFF2-40B4-BE49-F238E27FC236}">
                <a16:creationId xmlns:a16="http://schemas.microsoft.com/office/drawing/2014/main" id="{A50E92F1-E13C-4CF3-896C-FDE0FCA2741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115550" y="600709"/>
            <a:ext cx="1907857" cy="45719"/>
          </a:xfrm>
          <a:prstGeom prst="rect">
            <a:avLst/>
          </a:prstGeom>
          <a:solidFill>
            <a:srgbClr val="25B0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15" name="docshape11">
            <a:extLst>
              <a:ext uri="{FF2B5EF4-FFF2-40B4-BE49-F238E27FC236}">
                <a16:creationId xmlns:a16="http://schemas.microsoft.com/office/drawing/2014/main" id="{4FFCEA0E-D24D-4E6F-9B5E-5235DEF61408}"/>
              </a:ext>
            </a:extLst>
          </p:cNvPr>
          <p:cNvSpPr>
            <a:spLocks/>
          </p:cNvSpPr>
          <p:nvPr/>
        </p:nvSpPr>
        <p:spPr bwMode="auto">
          <a:xfrm>
            <a:off x="0" y="5667375"/>
            <a:ext cx="1247775" cy="1190625"/>
          </a:xfrm>
          <a:custGeom>
            <a:avLst/>
            <a:gdLst>
              <a:gd name="T0" fmla="*/ 0 w 5013"/>
              <a:gd name="T1" fmla="+- 0 16845 11832"/>
              <a:gd name="T2" fmla="*/ 16845 h 5013"/>
              <a:gd name="T3" fmla="*/ 0 w 5013"/>
              <a:gd name="T4" fmla="+- 0 11832 11832"/>
              <a:gd name="T5" fmla="*/ 11832 h 5013"/>
              <a:gd name="T6" fmla="*/ 5013 w 5013"/>
              <a:gd name="T7" fmla="+- 0 16845 11832"/>
              <a:gd name="T8" fmla="*/ 16845 h 5013"/>
              <a:gd name="T9" fmla="*/ 0 w 5013"/>
              <a:gd name="T10" fmla="+- 0 16845 11832"/>
              <a:gd name="T11" fmla="*/ 16845 h 501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5013" h="5013">
                <a:moveTo>
                  <a:pt x="0" y="5013"/>
                </a:moveTo>
                <a:lnTo>
                  <a:pt x="0" y="0"/>
                </a:lnTo>
                <a:lnTo>
                  <a:pt x="5013" y="5013"/>
                </a:lnTo>
                <a:lnTo>
                  <a:pt x="0" y="5013"/>
                </a:lnTo>
                <a:close/>
              </a:path>
            </a:pathLst>
          </a:custGeom>
          <a:solidFill>
            <a:srgbClr val="007C91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pic>
        <p:nvPicPr>
          <p:cNvPr id="16" name="docshape2">
            <a:extLst>
              <a:ext uri="{FF2B5EF4-FFF2-40B4-BE49-F238E27FC236}">
                <a16:creationId xmlns:a16="http://schemas.microsoft.com/office/drawing/2014/main" id="{5AABA26F-D4F8-4DB0-AD48-A09FA3DF4F5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01766" y="3067763"/>
            <a:ext cx="3638391" cy="394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69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EDB93B-F3B0-4585-98C5-9AA899475B6D}"/>
              </a:ext>
            </a:extLst>
          </p:cNvPr>
          <p:cNvSpPr/>
          <p:nvPr/>
        </p:nvSpPr>
        <p:spPr>
          <a:xfrm>
            <a:off x="3879295" y="3790765"/>
            <a:ext cx="4048218" cy="408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FEC902-61B7-4018-9285-6BE53EA02B46}"/>
              </a:ext>
            </a:extLst>
          </p:cNvPr>
          <p:cNvSpPr/>
          <p:nvPr/>
        </p:nvSpPr>
        <p:spPr>
          <a:xfrm>
            <a:off x="7874000" y="3835399"/>
            <a:ext cx="241300" cy="311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9FE6E1-3013-455F-8503-CE6759AED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" y="0"/>
            <a:ext cx="1219013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19100C-B8E1-4B39-92FD-22351752AA17}"/>
              </a:ext>
            </a:extLst>
          </p:cNvPr>
          <p:cNvSpPr txBox="1"/>
          <p:nvPr/>
        </p:nvSpPr>
        <p:spPr>
          <a:xfrm>
            <a:off x="3710482" y="2579627"/>
            <a:ext cx="50811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AGENCY</a:t>
            </a:r>
          </a:p>
          <a:p>
            <a:pPr algn="ctr"/>
            <a:r>
              <a:rPr lang="en-GB" sz="4000"/>
              <a:t>“HOW TO DO GUIDE”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74DAC-AD11-46AF-AFD6-54DC0B58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873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753784-282D-49B4-A317-6C540A577D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7744" y="521545"/>
            <a:ext cx="9340850" cy="466725"/>
          </a:xfrm>
        </p:spPr>
        <p:txBody>
          <a:bodyPr/>
          <a:lstStyle/>
          <a:p>
            <a:pPr>
              <a:buClr>
                <a:srgbClr val="B8C617"/>
              </a:buClr>
            </a:pPr>
            <a:r>
              <a:rPr lang="en-GB" sz="2800" b="1">
                <a:solidFill>
                  <a:srgbClr val="92D050"/>
                </a:solidFill>
                <a:latin typeface="+mn-lt"/>
              </a:rPr>
              <a:t>How To Close The Query?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82E9A3-5508-4FED-A4DC-38CE369CE9B6}"/>
              </a:ext>
            </a:extLst>
          </p:cNvPr>
          <p:cNvSpPr txBox="1"/>
          <p:nvPr/>
        </p:nvSpPr>
        <p:spPr>
          <a:xfrm>
            <a:off x="443732" y="1822454"/>
            <a:ext cx="3435372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/>
              <a:t>There are two ways you can close a query under queries.</a:t>
            </a:r>
          </a:p>
          <a:p>
            <a:endParaRPr lang="en-GB" sz="1600"/>
          </a:p>
          <a:p>
            <a:pPr marL="342900" indent="-342900">
              <a:buAutoNum type="arabicPeriod"/>
            </a:pPr>
            <a:r>
              <a:rPr lang="en-GB" sz="1600">
                <a:ea typeface="+mn-lt"/>
                <a:cs typeface="+mn-lt"/>
              </a:rPr>
              <a:t>At the top of the page close queries and submit</a:t>
            </a:r>
          </a:p>
          <a:p>
            <a:pPr marL="342900" indent="-342900">
              <a:buFontTx/>
              <a:buAutoNum type="arabicPeriod"/>
            </a:pPr>
            <a:endParaRPr lang="en-GB" sz="1600">
              <a:ea typeface="+mn-lt"/>
              <a:cs typeface="+mn-lt"/>
            </a:endParaRPr>
          </a:p>
          <a:p>
            <a:pPr marL="342900" indent="-342900">
              <a:buFontTx/>
              <a:buAutoNum type="arabicPeriod"/>
            </a:pPr>
            <a:endParaRPr lang="en-GB" sz="1600">
              <a:ea typeface="+mn-lt"/>
              <a:cs typeface="+mn-lt"/>
            </a:endParaRPr>
          </a:p>
          <a:p>
            <a:pPr marL="342900" indent="-342900">
              <a:buFontTx/>
              <a:buAutoNum type="arabicPeriod"/>
            </a:pPr>
            <a:r>
              <a:rPr lang="en-GB" sz="1600">
                <a:ea typeface="+mn-lt"/>
                <a:cs typeface="+mn-lt"/>
              </a:rPr>
              <a:t>Or close - if you click on close you will then need to resubmit your shift</a:t>
            </a:r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8C6683-C7D9-44E9-B96F-E31414D0BCBC}"/>
              </a:ext>
            </a:extLst>
          </p:cNvPr>
          <p:cNvSpPr/>
          <p:nvPr/>
        </p:nvSpPr>
        <p:spPr>
          <a:xfrm>
            <a:off x="4471052" y="1921079"/>
            <a:ext cx="5217542" cy="4728292"/>
          </a:xfrm>
          <a:prstGeom prst="rect">
            <a:avLst/>
          </a:prstGeom>
          <a:solidFill>
            <a:srgbClr val="59676D"/>
          </a:solidFill>
          <a:ln>
            <a:solidFill>
              <a:srgbClr val="596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242B84-BDFA-4E8A-BC0F-455F5A00D6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50"/>
          <a:stretch/>
        </p:blipFill>
        <p:spPr>
          <a:xfrm>
            <a:off x="4585459" y="2021747"/>
            <a:ext cx="4988658" cy="44785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48E9B40-0258-4D4C-8D94-150AADCD2551}"/>
              </a:ext>
            </a:extLst>
          </p:cNvPr>
          <p:cNvSpPr/>
          <p:nvPr/>
        </p:nvSpPr>
        <p:spPr>
          <a:xfrm>
            <a:off x="4607511" y="2725447"/>
            <a:ext cx="1020932" cy="2308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319969-807E-4D66-96E2-BCBFB91D9B2A}"/>
              </a:ext>
            </a:extLst>
          </p:cNvPr>
          <p:cNvSpPr/>
          <p:nvPr/>
        </p:nvSpPr>
        <p:spPr>
          <a:xfrm>
            <a:off x="8310501" y="6052297"/>
            <a:ext cx="1020932" cy="2308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55C852-AB54-40CA-AEAB-92C71267A470}"/>
              </a:ext>
            </a:extLst>
          </p:cNvPr>
          <p:cNvSpPr/>
          <p:nvPr/>
        </p:nvSpPr>
        <p:spPr>
          <a:xfrm>
            <a:off x="5895249" y="2762437"/>
            <a:ext cx="1295663" cy="3462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89E977-1D2E-47C1-A14B-3A14BF1B21BB}"/>
              </a:ext>
            </a:extLst>
          </p:cNvPr>
          <p:cNvCxnSpPr>
            <a:cxnSpLocks/>
          </p:cNvCxnSpPr>
          <p:nvPr/>
        </p:nvCxnSpPr>
        <p:spPr>
          <a:xfrm>
            <a:off x="3486803" y="4674076"/>
            <a:ext cx="5325925" cy="14907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2800C84-DBD3-4AD0-A994-0D13B686C291}"/>
              </a:ext>
            </a:extLst>
          </p:cNvPr>
          <p:cNvCxnSpPr>
            <a:cxnSpLocks/>
          </p:cNvCxnSpPr>
          <p:nvPr/>
        </p:nvCxnSpPr>
        <p:spPr>
          <a:xfrm flipV="1">
            <a:off x="3261667" y="3039130"/>
            <a:ext cx="2857737" cy="3572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9C6BE8D-88CC-459D-9F90-F9F56B6B4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159" y="3202719"/>
            <a:ext cx="998307" cy="2525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81698A-8A90-43C2-BC48-6C668EFEC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922" y="4454192"/>
            <a:ext cx="2782563" cy="2819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6143378-464B-4B46-B414-A46142773AC8}"/>
              </a:ext>
            </a:extLst>
          </p:cNvPr>
          <p:cNvSpPr/>
          <p:nvPr/>
        </p:nvSpPr>
        <p:spPr>
          <a:xfrm>
            <a:off x="6338657" y="6106700"/>
            <a:ext cx="594804" cy="116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0A6358-76D4-4140-A834-A5F807F60AEB}"/>
              </a:ext>
            </a:extLst>
          </p:cNvPr>
          <p:cNvSpPr/>
          <p:nvPr/>
        </p:nvSpPr>
        <p:spPr>
          <a:xfrm>
            <a:off x="1022413" y="4478844"/>
            <a:ext cx="594804" cy="116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CDEF90-BA6E-454B-BB84-12F9E11C5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462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753784-282D-49B4-A317-6C540A577D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8827" y="488788"/>
            <a:ext cx="9340850" cy="466725"/>
          </a:xfrm>
        </p:spPr>
        <p:txBody>
          <a:bodyPr/>
          <a:lstStyle/>
          <a:p>
            <a:pPr>
              <a:buClr>
                <a:srgbClr val="B8C617"/>
              </a:buClr>
            </a:pPr>
            <a:r>
              <a:rPr lang="en-GB" sz="2800" b="1">
                <a:solidFill>
                  <a:srgbClr val="92D050"/>
                </a:solidFill>
                <a:latin typeface="+mn-lt"/>
              </a:rPr>
              <a:t>Where To View The Changes?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82E9A3-5508-4FED-A4DC-38CE369CE9B6}"/>
              </a:ext>
            </a:extLst>
          </p:cNvPr>
          <p:cNvSpPr txBox="1"/>
          <p:nvPr/>
        </p:nvSpPr>
        <p:spPr>
          <a:xfrm>
            <a:off x="6549619" y="1716472"/>
            <a:ext cx="3132046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600"/>
              <a:t>Once you have completed the changes you can view the closed query on the timesheet.</a:t>
            </a:r>
          </a:p>
          <a:p>
            <a:pPr algn="ctr"/>
            <a:endParaRPr lang="en-GB" sz="1600" b="1"/>
          </a:p>
          <a:p>
            <a:pPr algn="ctr"/>
            <a:endParaRPr lang="en-GB" sz="1600" b="1"/>
          </a:p>
          <a:p>
            <a:pPr algn="ctr"/>
            <a:endParaRPr lang="en-GB" sz="1600" b="1"/>
          </a:p>
          <a:p>
            <a:pPr algn="ctr"/>
            <a:endParaRPr lang="en-GB" sz="1600" b="1">
              <a:cs typeface="Calibri" panose="020F0502020204030204"/>
            </a:endParaRPr>
          </a:p>
          <a:p>
            <a:pPr algn="ctr"/>
            <a:endParaRPr lang="en-GB" sz="1600" b="1"/>
          </a:p>
          <a:p>
            <a:pPr algn="ctr"/>
            <a:endParaRPr lang="en-GB" sz="1600" b="1"/>
          </a:p>
          <a:p>
            <a:pPr algn="ctr"/>
            <a:endParaRPr lang="en-GB" sz="1600" b="1"/>
          </a:p>
          <a:p>
            <a:pPr algn="ctr"/>
            <a:endParaRPr lang="en-GB" sz="1600" b="1"/>
          </a:p>
          <a:p>
            <a:pPr algn="ctr"/>
            <a:endParaRPr lang="en-GB" sz="1600" b="1"/>
          </a:p>
          <a:p>
            <a:pPr algn="ctr"/>
            <a:r>
              <a:rPr lang="en-GB" sz="1600" b="1"/>
              <a:t>You have now completed how to amend, view and close a query!</a:t>
            </a:r>
            <a:endParaRPr lang="en-GB" sz="1600">
              <a:cs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8C6683-C7D9-44E9-B96F-E31414D0BCBC}"/>
              </a:ext>
            </a:extLst>
          </p:cNvPr>
          <p:cNvSpPr/>
          <p:nvPr/>
        </p:nvSpPr>
        <p:spPr>
          <a:xfrm>
            <a:off x="598827" y="1414480"/>
            <a:ext cx="5661654" cy="4693129"/>
          </a:xfrm>
          <a:prstGeom prst="rect">
            <a:avLst/>
          </a:prstGeom>
          <a:solidFill>
            <a:srgbClr val="59676D"/>
          </a:solidFill>
          <a:ln>
            <a:solidFill>
              <a:srgbClr val="596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30FEA1-6C8F-4833-9792-F04CF43EB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16" y="1515516"/>
            <a:ext cx="5486875" cy="449105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48E9B40-0258-4D4C-8D94-150AADCD2551}"/>
              </a:ext>
            </a:extLst>
          </p:cNvPr>
          <p:cNvSpPr/>
          <p:nvPr/>
        </p:nvSpPr>
        <p:spPr>
          <a:xfrm>
            <a:off x="889159" y="5353827"/>
            <a:ext cx="5080988" cy="3389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89E977-1D2E-47C1-A14B-3A14BF1B21BB}"/>
              </a:ext>
            </a:extLst>
          </p:cNvPr>
          <p:cNvCxnSpPr>
            <a:cxnSpLocks/>
          </p:cNvCxnSpPr>
          <p:nvPr/>
        </p:nvCxnSpPr>
        <p:spPr>
          <a:xfrm flipH="1">
            <a:off x="4891596" y="2469674"/>
            <a:ext cx="2124103" cy="27831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AE9459C-8DA8-4DB6-8BE6-0CCF18713E33}"/>
              </a:ext>
            </a:extLst>
          </p:cNvPr>
          <p:cNvSpPr/>
          <p:nvPr/>
        </p:nvSpPr>
        <p:spPr>
          <a:xfrm>
            <a:off x="1438182" y="5406992"/>
            <a:ext cx="840713" cy="1149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4822F-D67C-456B-A33E-4D9995576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717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15E359-CB4C-486E-9D5B-AA0CB31B0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25" y="28428"/>
            <a:ext cx="8791575" cy="6829571"/>
          </a:xfrm>
          <a:prstGeom prst="rect">
            <a:avLst/>
          </a:prstGeom>
        </p:spPr>
      </p:pic>
      <p:pic>
        <p:nvPicPr>
          <p:cNvPr id="2" name="docshape13">
            <a:extLst>
              <a:ext uri="{FF2B5EF4-FFF2-40B4-BE49-F238E27FC236}">
                <a16:creationId xmlns:a16="http://schemas.microsoft.com/office/drawing/2014/main" id="{606434B6-4744-4D24-ACEF-38D9588E6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670" y="0"/>
            <a:ext cx="2259330" cy="61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cshape12">
            <a:extLst>
              <a:ext uri="{FF2B5EF4-FFF2-40B4-BE49-F238E27FC236}">
                <a16:creationId xmlns:a16="http://schemas.microsoft.com/office/drawing/2014/main" id="{0071228A-C897-451B-A4A3-A1733F7CC6C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115550" y="600709"/>
            <a:ext cx="1907857" cy="45719"/>
          </a:xfrm>
          <a:prstGeom prst="rect">
            <a:avLst/>
          </a:prstGeom>
          <a:solidFill>
            <a:srgbClr val="25B0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4" name="docshape11">
            <a:extLst>
              <a:ext uri="{FF2B5EF4-FFF2-40B4-BE49-F238E27FC236}">
                <a16:creationId xmlns:a16="http://schemas.microsoft.com/office/drawing/2014/main" id="{A264006D-513C-49EA-A23B-6F896B2A0F1F}"/>
              </a:ext>
            </a:extLst>
          </p:cNvPr>
          <p:cNvSpPr>
            <a:spLocks/>
          </p:cNvSpPr>
          <p:nvPr/>
        </p:nvSpPr>
        <p:spPr bwMode="auto">
          <a:xfrm>
            <a:off x="0" y="1533525"/>
            <a:ext cx="5267325" cy="5324475"/>
          </a:xfrm>
          <a:custGeom>
            <a:avLst/>
            <a:gdLst>
              <a:gd name="T0" fmla="*/ 0 w 5013"/>
              <a:gd name="T1" fmla="+- 0 16845 11832"/>
              <a:gd name="T2" fmla="*/ 16845 h 5013"/>
              <a:gd name="T3" fmla="*/ 0 w 5013"/>
              <a:gd name="T4" fmla="+- 0 11832 11832"/>
              <a:gd name="T5" fmla="*/ 11832 h 5013"/>
              <a:gd name="T6" fmla="*/ 5013 w 5013"/>
              <a:gd name="T7" fmla="+- 0 16845 11832"/>
              <a:gd name="T8" fmla="*/ 16845 h 5013"/>
              <a:gd name="T9" fmla="*/ 0 w 5013"/>
              <a:gd name="T10" fmla="+- 0 16845 11832"/>
              <a:gd name="T11" fmla="*/ 16845 h 501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5013" h="5013">
                <a:moveTo>
                  <a:pt x="0" y="5013"/>
                </a:moveTo>
                <a:lnTo>
                  <a:pt x="0" y="0"/>
                </a:lnTo>
                <a:lnTo>
                  <a:pt x="5013" y="5013"/>
                </a:lnTo>
                <a:lnTo>
                  <a:pt x="0" y="5013"/>
                </a:lnTo>
                <a:close/>
              </a:path>
            </a:pathLst>
          </a:custGeom>
          <a:solidFill>
            <a:srgbClr val="007C91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D0116D-AB4A-41D7-A1F0-4EB0AF1F1A12}"/>
              </a:ext>
            </a:extLst>
          </p:cNvPr>
          <p:cNvSpPr txBox="1"/>
          <p:nvPr/>
        </p:nvSpPr>
        <p:spPr>
          <a:xfrm>
            <a:off x="2181225" y="2293670"/>
            <a:ext cx="6172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FINANCE OVERVIEW</a:t>
            </a:r>
            <a:endParaRPr lang="en-GB" sz="4800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23BC482-A8D7-4E31-9DBD-9E50D7C1B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227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15E359-CB4C-486E-9D5B-AA0CB31B0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25" y="28428"/>
            <a:ext cx="8791575" cy="6829571"/>
          </a:xfrm>
          <a:prstGeom prst="rect">
            <a:avLst/>
          </a:prstGeom>
        </p:spPr>
      </p:pic>
      <p:pic>
        <p:nvPicPr>
          <p:cNvPr id="2" name="docshape13">
            <a:extLst>
              <a:ext uri="{FF2B5EF4-FFF2-40B4-BE49-F238E27FC236}">
                <a16:creationId xmlns:a16="http://schemas.microsoft.com/office/drawing/2014/main" id="{606434B6-4744-4D24-ACEF-38D9588E6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670" y="0"/>
            <a:ext cx="2259330" cy="61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cshape12">
            <a:extLst>
              <a:ext uri="{FF2B5EF4-FFF2-40B4-BE49-F238E27FC236}">
                <a16:creationId xmlns:a16="http://schemas.microsoft.com/office/drawing/2014/main" id="{0071228A-C897-451B-A4A3-A1733F7CC6C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115550" y="600709"/>
            <a:ext cx="1907857" cy="45719"/>
          </a:xfrm>
          <a:prstGeom prst="rect">
            <a:avLst/>
          </a:prstGeom>
          <a:solidFill>
            <a:srgbClr val="25B0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4" name="docshape11">
            <a:extLst>
              <a:ext uri="{FF2B5EF4-FFF2-40B4-BE49-F238E27FC236}">
                <a16:creationId xmlns:a16="http://schemas.microsoft.com/office/drawing/2014/main" id="{A264006D-513C-49EA-A23B-6F896B2A0F1F}"/>
              </a:ext>
            </a:extLst>
          </p:cNvPr>
          <p:cNvSpPr>
            <a:spLocks/>
          </p:cNvSpPr>
          <p:nvPr/>
        </p:nvSpPr>
        <p:spPr bwMode="auto">
          <a:xfrm>
            <a:off x="0" y="1533525"/>
            <a:ext cx="5267325" cy="5324475"/>
          </a:xfrm>
          <a:custGeom>
            <a:avLst/>
            <a:gdLst>
              <a:gd name="T0" fmla="*/ 0 w 5013"/>
              <a:gd name="T1" fmla="+- 0 16845 11832"/>
              <a:gd name="T2" fmla="*/ 16845 h 5013"/>
              <a:gd name="T3" fmla="*/ 0 w 5013"/>
              <a:gd name="T4" fmla="+- 0 11832 11832"/>
              <a:gd name="T5" fmla="*/ 11832 h 5013"/>
              <a:gd name="T6" fmla="*/ 5013 w 5013"/>
              <a:gd name="T7" fmla="+- 0 16845 11832"/>
              <a:gd name="T8" fmla="*/ 16845 h 5013"/>
              <a:gd name="T9" fmla="*/ 0 w 5013"/>
              <a:gd name="T10" fmla="+- 0 16845 11832"/>
              <a:gd name="T11" fmla="*/ 16845 h 501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5013" h="5013">
                <a:moveTo>
                  <a:pt x="0" y="5013"/>
                </a:moveTo>
                <a:lnTo>
                  <a:pt x="0" y="0"/>
                </a:lnTo>
                <a:lnTo>
                  <a:pt x="5013" y="5013"/>
                </a:lnTo>
                <a:lnTo>
                  <a:pt x="0" y="5013"/>
                </a:lnTo>
                <a:close/>
              </a:path>
            </a:pathLst>
          </a:custGeom>
          <a:solidFill>
            <a:srgbClr val="007C91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D0116D-AB4A-41D7-A1F0-4EB0AF1F1A12}"/>
              </a:ext>
            </a:extLst>
          </p:cNvPr>
          <p:cNvSpPr txBox="1"/>
          <p:nvPr/>
        </p:nvSpPr>
        <p:spPr>
          <a:xfrm>
            <a:off x="2181225" y="2408998"/>
            <a:ext cx="6172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QUERY SHIFTS</a:t>
            </a:r>
          </a:p>
          <a:p>
            <a:endParaRPr lang="en-GB" sz="48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8144A55-C9B2-4DFF-A0E0-00D96AB2A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019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753784-282D-49B4-A317-6C540A577D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3415" y="413752"/>
            <a:ext cx="9340850" cy="466725"/>
          </a:xfrm>
        </p:spPr>
        <p:txBody>
          <a:bodyPr/>
          <a:lstStyle/>
          <a:p>
            <a:pPr>
              <a:buClr>
                <a:srgbClr val="B8C617"/>
              </a:buClr>
            </a:pPr>
            <a:r>
              <a:rPr lang="en-GB" sz="2800" b="1">
                <a:solidFill>
                  <a:srgbClr val="92D050"/>
                </a:solidFill>
                <a:latin typeface="+mn-lt"/>
              </a:rPr>
              <a:t>Where To Query A Shift?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8C6683-C7D9-44E9-B96F-E31414D0BCBC}"/>
              </a:ext>
            </a:extLst>
          </p:cNvPr>
          <p:cNvSpPr/>
          <p:nvPr/>
        </p:nvSpPr>
        <p:spPr>
          <a:xfrm>
            <a:off x="4308198" y="3772515"/>
            <a:ext cx="5217542" cy="2671734"/>
          </a:xfrm>
          <a:prstGeom prst="rect">
            <a:avLst/>
          </a:prstGeom>
          <a:solidFill>
            <a:srgbClr val="59676D"/>
          </a:solidFill>
          <a:ln>
            <a:solidFill>
              <a:srgbClr val="596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6D5CF7-BAD1-4EE3-BD04-AA282F25666F}"/>
              </a:ext>
            </a:extLst>
          </p:cNvPr>
          <p:cNvSpPr txBox="1"/>
          <p:nvPr/>
        </p:nvSpPr>
        <p:spPr>
          <a:xfrm>
            <a:off x="219946" y="3959976"/>
            <a:ext cx="418109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600"/>
              <a:t>Click on the worker where you need to</a:t>
            </a:r>
          </a:p>
          <a:p>
            <a:pPr algn="ctr"/>
            <a:r>
              <a:rPr lang="en-GB" sz="1600"/>
              <a:t> raise a query.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2F2B0B-CD0A-4292-8CFD-0F6EB3335A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88"/>
          <a:stretch/>
        </p:blipFill>
        <p:spPr>
          <a:xfrm>
            <a:off x="4397040" y="3892491"/>
            <a:ext cx="5027042" cy="244089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48E9B40-0258-4D4C-8D94-150AADCD2551}"/>
              </a:ext>
            </a:extLst>
          </p:cNvPr>
          <p:cNvSpPr/>
          <p:nvPr/>
        </p:nvSpPr>
        <p:spPr>
          <a:xfrm>
            <a:off x="5778383" y="5457368"/>
            <a:ext cx="3498782" cy="1710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89E977-1D2E-47C1-A14B-3A14BF1B21BB}"/>
              </a:ext>
            </a:extLst>
          </p:cNvPr>
          <p:cNvCxnSpPr>
            <a:cxnSpLocks/>
          </p:cNvCxnSpPr>
          <p:nvPr/>
        </p:nvCxnSpPr>
        <p:spPr>
          <a:xfrm>
            <a:off x="2767918" y="4544751"/>
            <a:ext cx="3800662" cy="8409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8F95B8F-45DB-49A4-85E5-686076C31F88}"/>
              </a:ext>
            </a:extLst>
          </p:cNvPr>
          <p:cNvSpPr txBox="1"/>
          <p:nvPr/>
        </p:nvSpPr>
        <p:spPr>
          <a:xfrm>
            <a:off x="514306" y="839952"/>
            <a:ext cx="928995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600"/>
              <a:t>A query is where you have processed hours, approved the shifts and then noticed they are overpaid or underpaid due to incorrect start/stop times.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D7C710-8A5D-42C6-9A3C-F3A539E43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21" y="1435699"/>
            <a:ext cx="8916644" cy="222067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061C3-F67B-4DB7-AF8C-9ACFC67D4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811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7254496-1B7F-4ABE-9794-AF5539B88BEB}"/>
              </a:ext>
            </a:extLst>
          </p:cNvPr>
          <p:cNvSpPr/>
          <p:nvPr/>
        </p:nvSpPr>
        <p:spPr>
          <a:xfrm>
            <a:off x="6534365" y="1535898"/>
            <a:ext cx="4844732" cy="3891904"/>
          </a:xfrm>
          <a:prstGeom prst="rect">
            <a:avLst/>
          </a:prstGeom>
          <a:solidFill>
            <a:srgbClr val="59676D"/>
          </a:solidFill>
          <a:ln>
            <a:solidFill>
              <a:srgbClr val="596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753784-282D-49B4-A317-6C540A577D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6414" y="444609"/>
            <a:ext cx="9340850" cy="465137"/>
          </a:xfrm>
        </p:spPr>
        <p:txBody>
          <a:bodyPr/>
          <a:lstStyle/>
          <a:p>
            <a:pPr>
              <a:buClr>
                <a:srgbClr val="B8C617"/>
              </a:buClr>
            </a:pPr>
            <a:r>
              <a:rPr lang="en-GB" sz="2800" b="1">
                <a:solidFill>
                  <a:srgbClr val="92D050"/>
                </a:solidFill>
                <a:latin typeface="+mn-lt"/>
              </a:rPr>
              <a:t>How To Raise The Query?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82E9A3-5508-4FED-A4DC-38CE369CE9B6}"/>
              </a:ext>
            </a:extLst>
          </p:cNvPr>
          <p:cNvSpPr txBox="1"/>
          <p:nvPr/>
        </p:nvSpPr>
        <p:spPr>
          <a:xfrm>
            <a:off x="426414" y="944439"/>
            <a:ext cx="9512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Open the timesheet you need to make the changes to.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8C6683-C7D9-44E9-B96F-E31414D0BCBC}"/>
              </a:ext>
            </a:extLst>
          </p:cNvPr>
          <p:cNvSpPr/>
          <p:nvPr/>
        </p:nvSpPr>
        <p:spPr>
          <a:xfrm>
            <a:off x="512621" y="1531551"/>
            <a:ext cx="5583375" cy="3896251"/>
          </a:xfrm>
          <a:prstGeom prst="rect">
            <a:avLst/>
          </a:prstGeom>
          <a:solidFill>
            <a:srgbClr val="59676D"/>
          </a:solidFill>
          <a:ln>
            <a:solidFill>
              <a:srgbClr val="596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6D5CF7-BAD1-4EE3-BD04-AA282F25666F}"/>
              </a:ext>
            </a:extLst>
          </p:cNvPr>
          <p:cNvSpPr txBox="1"/>
          <p:nvPr/>
        </p:nvSpPr>
        <p:spPr>
          <a:xfrm>
            <a:off x="219946" y="3959976"/>
            <a:ext cx="4181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/>
              <a:t>Click on the 1 shift at the top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89E977-1D2E-47C1-A14B-3A14BF1B21BB}"/>
              </a:ext>
            </a:extLst>
          </p:cNvPr>
          <p:cNvCxnSpPr>
            <a:cxnSpLocks/>
          </p:cNvCxnSpPr>
          <p:nvPr/>
        </p:nvCxnSpPr>
        <p:spPr>
          <a:xfrm flipV="1">
            <a:off x="4221176" y="5353774"/>
            <a:ext cx="2938945" cy="8120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C630F84-388F-429C-B6F9-493D1079D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71" y="1615645"/>
            <a:ext cx="5381037" cy="37108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702150-5A76-45FA-8329-3241F8715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931" y="1625494"/>
            <a:ext cx="4599246" cy="369660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48E9B40-0258-4D4C-8D94-150AADCD2551}"/>
              </a:ext>
            </a:extLst>
          </p:cNvPr>
          <p:cNvSpPr/>
          <p:nvPr/>
        </p:nvSpPr>
        <p:spPr>
          <a:xfrm>
            <a:off x="6786505" y="5029433"/>
            <a:ext cx="747232" cy="2529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2A33C8C-C89F-4FF6-B9F4-9BEDA761E3F1}"/>
              </a:ext>
            </a:extLst>
          </p:cNvPr>
          <p:cNvSpPr/>
          <p:nvPr/>
        </p:nvSpPr>
        <p:spPr>
          <a:xfrm>
            <a:off x="701263" y="2697610"/>
            <a:ext cx="5134455" cy="3652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6ABC376-3E7F-45FD-A52A-F0AD28750CEB}"/>
              </a:ext>
            </a:extLst>
          </p:cNvPr>
          <p:cNvCxnSpPr>
            <a:cxnSpLocks/>
          </p:cNvCxnSpPr>
          <p:nvPr/>
        </p:nvCxnSpPr>
        <p:spPr>
          <a:xfrm>
            <a:off x="3755254" y="1430198"/>
            <a:ext cx="1" cy="10817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5C00119-4189-4083-B9F4-1B99B08FC1C0}"/>
              </a:ext>
            </a:extLst>
          </p:cNvPr>
          <p:cNvSpPr txBox="1"/>
          <p:nvPr/>
        </p:nvSpPr>
        <p:spPr>
          <a:xfrm>
            <a:off x="2220454" y="6250861"/>
            <a:ext cx="9512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Click on       Raise a </a:t>
            </a:r>
            <a:r>
              <a:rPr lang="en-GB" sz="1600" err="1"/>
              <a:t>qu</a:t>
            </a:r>
            <a:r>
              <a:rPr lang="en-GB" sz="1600"/>
              <a:t> this then will enable you to make changes.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A8AAF7E-6BEE-4E64-965A-8A53182DE3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297" y="6219188"/>
            <a:ext cx="1120237" cy="32768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58F527A-E778-4BFA-9F4F-55BCE4D6E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644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4599B72-FDD9-4453-AA6F-F1041DDCF250}"/>
              </a:ext>
            </a:extLst>
          </p:cNvPr>
          <p:cNvSpPr/>
          <p:nvPr/>
        </p:nvSpPr>
        <p:spPr>
          <a:xfrm>
            <a:off x="394372" y="1714490"/>
            <a:ext cx="5551545" cy="2960251"/>
          </a:xfrm>
          <a:prstGeom prst="rect">
            <a:avLst/>
          </a:prstGeom>
          <a:solidFill>
            <a:srgbClr val="59676D"/>
          </a:solidFill>
          <a:ln>
            <a:solidFill>
              <a:srgbClr val="596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753784-282D-49B4-A317-6C540A577D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6414" y="479765"/>
            <a:ext cx="9340850" cy="466725"/>
          </a:xfrm>
        </p:spPr>
        <p:txBody>
          <a:bodyPr/>
          <a:lstStyle/>
          <a:p>
            <a:pPr>
              <a:buClr>
                <a:srgbClr val="B8C617"/>
              </a:buClr>
            </a:pPr>
            <a:r>
              <a:rPr lang="en-GB" sz="2800" b="1">
                <a:solidFill>
                  <a:srgbClr val="92D050"/>
                </a:solidFill>
                <a:latin typeface="+mn-lt"/>
              </a:rPr>
              <a:t>How To Complete The Query?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82E9A3-5508-4FED-A4DC-38CE369CE9B6}"/>
              </a:ext>
            </a:extLst>
          </p:cNvPr>
          <p:cNvSpPr txBox="1"/>
          <p:nvPr/>
        </p:nvSpPr>
        <p:spPr>
          <a:xfrm>
            <a:off x="426414" y="1039689"/>
            <a:ext cx="951283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/>
              <a:t>Open the query and select from the dropdown the reason for the query.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8C6683-C7D9-44E9-B96F-E31414D0BCBC}"/>
              </a:ext>
            </a:extLst>
          </p:cNvPr>
          <p:cNvSpPr/>
          <p:nvPr/>
        </p:nvSpPr>
        <p:spPr>
          <a:xfrm>
            <a:off x="6127834" y="1714491"/>
            <a:ext cx="5551545" cy="2960251"/>
          </a:xfrm>
          <a:prstGeom prst="rect">
            <a:avLst/>
          </a:prstGeom>
          <a:solidFill>
            <a:srgbClr val="59676D"/>
          </a:solidFill>
          <a:ln>
            <a:solidFill>
              <a:srgbClr val="596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6D5CF7-BAD1-4EE3-BD04-AA282F25666F}"/>
              </a:ext>
            </a:extLst>
          </p:cNvPr>
          <p:cNvSpPr txBox="1"/>
          <p:nvPr/>
        </p:nvSpPr>
        <p:spPr>
          <a:xfrm>
            <a:off x="2598496" y="5805521"/>
            <a:ext cx="570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You can also add notes to message the worker regarding the query.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40185D-5AD0-4E73-9070-55435FCAF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21" y="1842749"/>
            <a:ext cx="5312826" cy="26881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5862BC-2D63-4B76-A3B3-4E0927CCFE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54" t="36731" r="65122" b="32978"/>
          <a:stretch/>
        </p:blipFill>
        <p:spPr>
          <a:xfrm>
            <a:off x="6260095" y="1870866"/>
            <a:ext cx="5287021" cy="26600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7A256C6-838D-45C2-8FFC-8C9E126C72CC}"/>
              </a:ext>
            </a:extLst>
          </p:cNvPr>
          <p:cNvSpPr/>
          <p:nvPr/>
        </p:nvSpPr>
        <p:spPr>
          <a:xfrm>
            <a:off x="883622" y="2616125"/>
            <a:ext cx="2126706" cy="439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2A33C8C-C89F-4FF6-B9F4-9BEDA761E3F1}"/>
              </a:ext>
            </a:extLst>
          </p:cNvPr>
          <p:cNvSpPr/>
          <p:nvPr/>
        </p:nvSpPr>
        <p:spPr>
          <a:xfrm>
            <a:off x="883622" y="3199564"/>
            <a:ext cx="4728424" cy="5537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8E9B40-0258-4D4C-8D94-150AADCD2551}"/>
              </a:ext>
            </a:extLst>
          </p:cNvPr>
          <p:cNvSpPr/>
          <p:nvPr/>
        </p:nvSpPr>
        <p:spPr>
          <a:xfrm>
            <a:off x="6579955" y="2619373"/>
            <a:ext cx="2134759" cy="15005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6ABC376-3E7F-45FD-A52A-F0AD28750CEB}"/>
              </a:ext>
            </a:extLst>
          </p:cNvPr>
          <p:cNvCxnSpPr>
            <a:cxnSpLocks/>
          </p:cNvCxnSpPr>
          <p:nvPr/>
        </p:nvCxnSpPr>
        <p:spPr>
          <a:xfrm flipH="1">
            <a:off x="3348856" y="1531747"/>
            <a:ext cx="1808529" cy="14091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89E977-1D2E-47C1-A14B-3A14BF1B21BB}"/>
              </a:ext>
            </a:extLst>
          </p:cNvPr>
          <p:cNvCxnSpPr>
            <a:cxnSpLocks/>
          </p:cNvCxnSpPr>
          <p:nvPr/>
        </p:nvCxnSpPr>
        <p:spPr>
          <a:xfrm flipH="1" flipV="1">
            <a:off x="2897312" y="3829101"/>
            <a:ext cx="1463353" cy="19819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44617B8-5F9A-4CD1-8B89-5C8BB5BB43A6}"/>
              </a:ext>
            </a:extLst>
          </p:cNvPr>
          <p:cNvCxnSpPr>
            <a:cxnSpLocks/>
          </p:cNvCxnSpPr>
          <p:nvPr/>
        </p:nvCxnSpPr>
        <p:spPr>
          <a:xfrm flipV="1">
            <a:off x="7921375" y="4462755"/>
            <a:ext cx="2476681" cy="13555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5F4CF79-8886-4C3E-9E7F-8DC706C8A1B3}"/>
              </a:ext>
            </a:extLst>
          </p:cNvPr>
          <p:cNvSpPr/>
          <p:nvPr/>
        </p:nvSpPr>
        <p:spPr>
          <a:xfrm>
            <a:off x="10398056" y="4035709"/>
            <a:ext cx="975337" cy="3927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6B27A61-E38B-4A60-BABF-4A12D0C4325B}"/>
              </a:ext>
            </a:extLst>
          </p:cNvPr>
          <p:cNvCxnSpPr>
            <a:cxnSpLocks/>
          </p:cNvCxnSpPr>
          <p:nvPr/>
        </p:nvCxnSpPr>
        <p:spPr>
          <a:xfrm>
            <a:off x="5157385" y="1531747"/>
            <a:ext cx="1549042" cy="9970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4DF3374-A565-478A-8C6F-885F29A63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02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7254496-1B7F-4ABE-9794-AF5539B88BEB}"/>
              </a:ext>
            </a:extLst>
          </p:cNvPr>
          <p:cNvSpPr/>
          <p:nvPr/>
        </p:nvSpPr>
        <p:spPr>
          <a:xfrm>
            <a:off x="512621" y="1608400"/>
            <a:ext cx="6997788" cy="3905993"/>
          </a:xfrm>
          <a:prstGeom prst="rect">
            <a:avLst/>
          </a:prstGeom>
          <a:solidFill>
            <a:srgbClr val="59676D"/>
          </a:solidFill>
          <a:ln>
            <a:solidFill>
              <a:srgbClr val="596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753784-282D-49B4-A317-6C540A577D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2002" y="488661"/>
            <a:ext cx="9340850" cy="466725"/>
          </a:xfrm>
        </p:spPr>
        <p:txBody>
          <a:bodyPr/>
          <a:lstStyle/>
          <a:p>
            <a:pPr>
              <a:buClr>
                <a:srgbClr val="B8C617"/>
              </a:buClr>
            </a:pPr>
            <a:r>
              <a:rPr lang="en-GB" sz="2800" b="1">
                <a:solidFill>
                  <a:srgbClr val="92D050"/>
                </a:solidFill>
                <a:latin typeface="+mn-lt"/>
              </a:rPr>
              <a:t>Where To Open And View Shift Details To Amend?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82E9A3-5508-4FED-A4DC-38CE369CE9B6}"/>
              </a:ext>
            </a:extLst>
          </p:cNvPr>
          <p:cNvSpPr txBox="1"/>
          <p:nvPr/>
        </p:nvSpPr>
        <p:spPr>
          <a:xfrm>
            <a:off x="729482" y="1022372"/>
            <a:ext cx="951283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/>
              <a:t>Go to Finance &gt; Queried shifts.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379594-0AA7-41E7-92B4-6829C69E25EF}"/>
              </a:ext>
            </a:extLst>
          </p:cNvPr>
          <p:cNvSpPr txBox="1"/>
          <p:nvPr/>
        </p:nvSpPr>
        <p:spPr>
          <a:xfrm>
            <a:off x="8047094" y="1392249"/>
            <a:ext cx="341151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/>
              <a:t>Open the query you have created and click on shift details.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00FD8D-B608-4EC7-8537-6B322F7212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15" t="6824" r="12684" b="24642"/>
          <a:stretch/>
        </p:blipFill>
        <p:spPr>
          <a:xfrm>
            <a:off x="571231" y="1675260"/>
            <a:ext cx="6815888" cy="37651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7A256C6-838D-45C2-8FFC-8C9E126C72CC}"/>
              </a:ext>
            </a:extLst>
          </p:cNvPr>
          <p:cNvSpPr/>
          <p:nvPr/>
        </p:nvSpPr>
        <p:spPr>
          <a:xfrm>
            <a:off x="3103934" y="2161959"/>
            <a:ext cx="1000840" cy="1195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7CF05B7-5ED7-4CA7-A3F3-C1A5E2AB280B}"/>
              </a:ext>
            </a:extLst>
          </p:cNvPr>
          <p:cNvCxnSpPr>
            <a:cxnSpLocks/>
          </p:cNvCxnSpPr>
          <p:nvPr/>
        </p:nvCxnSpPr>
        <p:spPr>
          <a:xfrm flipH="1">
            <a:off x="1616589" y="1440324"/>
            <a:ext cx="684175" cy="10371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02A33C8C-C89F-4FF6-B9F4-9BEDA761E3F1}"/>
              </a:ext>
            </a:extLst>
          </p:cNvPr>
          <p:cNvSpPr/>
          <p:nvPr/>
        </p:nvSpPr>
        <p:spPr>
          <a:xfrm>
            <a:off x="803561" y="2758965"/>
            <a:ext cx="960286" cy="17888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6EA39C-8D1E-45B6-A61D-709B6A16B4B9}"/>
              </a:ext>
            </a:extLst>
          </p:cNvPr>
          <p:cNvSpPr/>
          <p:nvPr/>
        </p:nvSpPr>
        <p:spPr>
          <a:xfrm>
            <a:off x="3081034" y="1724221"/>
            <a:ext cx="436874" cy="2528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6B27A61-E38B-4A60-BABF-4A12D0C4325B}"/>
              </a:ext>
            </a:extLst>
          </p:cNvPr>
          <p:cNvCxnSpPr>
            <a:cxnSpLocks/>
          </p:cNvCxnSpPr>
          <p:nvPr/>
        </p:nvCxnSpPr>
        <p:spPr>
          <a:xfrm>
            <a:off x="2293802" y="1452309"/>
            <a:ext cx="546893" cy="3121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88C6683-C7D9-44E9-B96F-E31414D0BCBC}"/>
              </a:ext>
            </a:extLst>
          </p:cNvPr>
          <p:cNvSpPr/>
          <p:nvPr/>
        </p:nvSpPr>
        <p:spPr>
          <a:xfrm>
            <a:off x="3972801" y="2667581"/>
            <a:ext cx="7166768" cy="3644860"/>
          </a:xfrm>
          <a:prstGeom prst="rect">
            <a:avLst/>
          </a:prstGeom>
          <a:solidFill>
            <a:srgbClr val="59676D"/>
          </a:solidFill>
          <a:ln>
            <a:solidFill>
              <a:srgbClr val="596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0202E5-59A3-47B6-9127-7DCFC1A58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662" y="2757024"/>
            <a:ext cx="6976713" cy="344792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48E9B40-0258-4D4C-8D94-150AADCD2551}"/>
              </a:ext>
            </a:extLst>
          </p:cNvPr>
          <p:cNvSpPr/>
          <p:nvPr/>
        </p:nvSpPr>
        <p:spPr>
          <a:xfrm>
            <a:off x="4080662" y="5961104"/>
            <a:ext cx="1480039" cy="2438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89E977-1D2E-47C1-A14B-3A14BF1B21BB}"/>
              </a:ext>
            </a:extLst>
          </p:cNvPr>
          <p:cNvCxnSpPr>
            <a:cxnSpLocks/>
          </p:cNvCxnSpPr>
          <p:nvPr/>
        </p:nvCxnSpPr>
        <p:spPr>
          <a:xfrm flipH="1">
            <a:off x="7742739" y="2009301"/>
            <a:ext cx="796068" cy="24394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5314F7C-CA14-4282-A7B4-CF49B56A590F}"/>
              </a:ext>
            </a:extLst>
          </p:cNvPr>
          <p:cNvSpPr/>
          <p:nvPr/>
        </p:nvSpPr>
        <p:spPr>
          <a:xfrm>
            <a:off x="4873841" y="5677815"/>
            <a:ext cx="1222159" cy="1445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48BCE7-0EAE-4011-A355-D9CFF529D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783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753784-282D-49B4-A317-6C540A577D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5764" y="449762"/>
            <a:ext cx="9340850" cy="466725"/>
          </a:xfrm>
        </p:spPr>
        <p:txBody>
          <a:bodyPr/>
          <a:lstStyle/>
          <a:p>
            <a:pPr>
              <a:buClr>
                <a:srgbClr val="B8C617"/>
              </a:buClr>
            </a:pPr>
            <a:r>
              <a:rPr lang="en-GB" sz="2800" b="1">
                <a:solidFill>
                  <a:srgbClr val="92D050"/>
                </a:solidFill>
                <a:latin typeface="+mn-lt"/>
              </a:rPr>
              <a:t>Where To Change The Time?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82E9A3-5508-4FED-A4DC-38CE369CE9B6}"/>
              </a:ext>
            </a:extLst>
          </p:cNvPr>
          <p:cNvSpPr txBox="1"/>
          <p:nvPr/>
        </p:nvSpPr>
        <p:spPr>
          <a:xfrm>
            <a:off x="426414" y="1091644"/>
            <a:ext cx="951283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/>
              <a:t>Click on the actual start time and change the start time to the correct time.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8C6683-C7D9-44E9-B96F-E31414D0BCBC}"/>
              </a:ext>
            </a:extLst>
          </p:cNvPr>
          <p:cNvSpPr/>
          <p:nvPr/>
        </p:nvSpPr>
        <p:spPr>
          <a:xfrm>
            <a:off x="567273" y="1793029"/>
            <a:ext cx="8484260" cy="4453659"/>
          </a:xfrm>
          <a:prstGeom prst="rect">
            <a:avLst/>
          </a:prstGeom>
          <a:solidFill>
            <a:srgbClr val="59676D"/>
          </a:solidFill>
          <a:ln>
            <a:solidFill>
              <a:srgbClr val="596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3477B9-12DF-4487-BDD2-0E0AFD2694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47"/>
          <a:stretch/>
        </p:blipFill>
        <p:spPr>
          <a:xfrm>
            <a:off x="690482" y="1899443"/>
            <a:ext cx="8248035" cy="42612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48E9B40-0258-4D4C-8D94-150AADCD2551}"/>
              </a:ext>
            </a:extLst>
          </p:cNvPr>
          <p:cNvSpPr/>
          <p:nvPr/>
        </p:nvSpPr>
        <p:spPr>
          <a:xfrm>
            <a:off x="4685681" y="5625540"/>
            <a:ext cx="780171" cy="2923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89E977-1D2E-47C1-A14B-3A14BF1B21BB}"/>
              </a:ext>
            </a:extLst>
          </p:cNvPr>
          <p:cNvCxnSpPr>
            <a:cxnSpLocks/>
          </p:cNvCxnSpPr>
          <p:nvPr/>
        </p:nvCxnSpPr>
        <p:spPr>
          <a:xfrm>
            <a:off x="4809403" y="1605355"/>
            <a:ext cx="0" cy="39341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C29E8-6DD2-401C-894F-0260C359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32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753784-282D-49B4-A317-6C540A577D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0969" y="290734"/>
            <a:ext cx="9340850" cy="466725"/>
          </a:xfrm>
        </p:spPr>
        <p:txBody>
          <a:bodyPr/>
          <a:lstStyle/>
          <a:p>
            <a:pPr>
              <a:buClr>
                <a:srgbClr val="B8C617"/>
              </a:buClr>
            </a:pPr>
            <a:r>
              <a:rPr lang="en-GB" sz="2800" b="1">
                <a:solidFill>
                  <a:srgbClr val="92D050"/>
                </a:solidFill>
                <a:latin typeface="+mn-lt"/>
              </a:rPr>
              <a:t>Where To Change The Time And Add Reason?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82E9A3-5508-4FED-A4DC-38CE369CE9B6}"/>
              </a:ext>
            </a:extLst>
          </p:cNvPr>
          <p:cNvSpPr txBox="1"/>
          <p:nvPr/>
        </p:nvSpPr>
        <p:spPr>
          <a:xfrm>
            <a:off x="512621" y="845151"/>
            <a:ext cx="951283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/>
              <a:t>Add in the new time and use the dropdown to add in the reason. If required add a message for the worker. You will get a pop up advising on the start time, was the worker late. Click 'No' Unless they were late.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8C6683-C7D9-44E9-B96F-E31414D0BCBC}"/>
              </a:ext>
            </a:extLst>
          </p:cNvPr>
          <p:cNvSpPr/>
          <p:nvPr/>
        </p:nvSpPr>
        <p:spPr>
          <a:xfrm>
            <a:off x="512621" y="1921078"/>
            <a:ext cx="5217542" cy="3632615"/>
          </a:xfrm>
          <a:prstGeom prst="rect">
            <a:avLst/>
          </a:prstGeom>
          <a:solidFill>
            <a:srgbClr val="59676D"/>
          </a:solidFill>
          <a:ln>
            <a:solidFill>
              <a:srgbClr val="596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4F39D6-174F-4200-B452-40A6EAB21B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05"/>
          <a:stretch/>
        </p:blipFill>
        <p:spPr>
          <a:xfrm>
            <a:off x="636414" y="2038524"/>
            <a:ext cx="4969956" cy="3397495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89E977-1D2E-47C1-A14B-3A14BF1B21BB}"/>
              </a:ext>
            </a:extLst>
          </p:cNvPr>
          <p:cNvCxnSpPr>
            <a:cxnSpLocks/>
          </p:cNvCxnSpPr>
          <p:nvPr/>
        </p:nvCxnSpPr>
        <p:spPr>
          <a:xfrm>
            <a:off x="2805344" y="1491449"/>
            <a:ext cx="71022" cy="18776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48E9B40-0258-4D4C-8D94-150AADCD2551}"/>
              </a:ext>
            </a:extLst>
          </p:cNvPr>
          <p:cNvSpPr/>
          <p:nvPr/>
        </p:nvSpPr>
        <p:spPr>
          <a:xfrm>
            <a:off x="2341977" y="3369076"/>
            <a:ext cx="1420368" cy="179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9864D2-5E58-49BF-90CE-9850910F8CA7}"/>
              </a:ext>
            </a:extLst>
          </p:cNvPr>
          <p:cNvSpPr/>
          <p:nvPr/>
        </p:nvSpPr>
        <p:spPr>
          <a:xfrm>
            <a:off x="4309795" y="4499114"/>
            <a:ext cx="741599" cy="2929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874E97-5537-4122-A691-63D60CD1D212}"/>
              </a:ext>
            </a:extLst>
          </p:cNvPr>
          <p:cNvSpPr/>
          <p:nvPr/>
        </p:nvSpPr>
        <p:spPr>
          <a:xfrm>
            <a:off x="1863477" y="3627883"/>
            <a:ext cx="2446318" cy="2272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2053EC-DE19-4352-BA40-0AD45A86DF95}"/>
              </a:ext>
            </a:extLst>
          </p:cNvPr>
          <p:cNvSpPr/>
          <p:nvPr/>
        </p:nvSpPr>
        <p:spPr>
          <a:xfrm>
            <a:off x="2494625" y="3903148"/>
            <a:ext cx="1815170" cy="4782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7321E1-D8DD-4F85-BCE7-2FEF0332B2DA}"/>
              </a:ext>
            </a:extLst>
          </p:cNvPr>
          <p:cNvSpPr txBox="1"/>
          <p:nvPr/>
        </p:nvSpPr>
        <p:spPr>
          <a:xfrm>
            <a:off x="2556531" y="5859083"/>
            <a:ext cx="2401539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600"/>
              <a:t>Once completed press: </a:t>
            </a:r>
            <a:endParaRPr lang="en-GB" sz="1600">
              <a:cs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B6CA05-3E30-468C-9120-E55A205F8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598" y="5909903"/>
            <a:ext cx="747832" cy="24426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A2AC12E-7C88-4173-A9AD-251FE717E201}"/>
              </a:ext>
            </a:extLst>
          </p:cNvPr>
          <p:cNvSpPr/>
          <p:nvPr/>
        </p:nvSpPr>
        <p:spPr>
          <a:xfrm>
            <a:off x="6098959" y="1559428"/>
            <a:ext cx="5217542" cy="2654079"/>
          </a:xfrm>
          <a:prstGeom prst="rect">
            <a:avLst/>
          </a:prstGeom>
          <a:solidFill>
            <a:srgbClr val="59676D"/>
          </a:solidFill>
          <a:ln>
            <a:solidFill>
              <a:srgbClr val="596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6D2382-63DE-4C97-8A18-DABF4F71CD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714" t="9147" r="4244" b="2079"/>
          <a:stretch/>
        </p:blipFill>
        <p:spPr>
          <a:xfrm>
            <a:off x="6193531" y="1632436"/>
            <a:ext cx="5005300" cy="2581071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2B81877-6F58-4396-A400-3FFA9A78EC5A}"/>
              </a:ext>
            </a:extLst>
          </p:cNvPr>
          <p:cNvCxnSpPr>
            <a:cxnSpLocks/>
          </p:cNvCxnSpPr>
          <p:nvPr/>
        </p:nvCxnSpPr>
        <p:spPr>
          <a:xfrm>
            <a:off x="2805344" y="1497906"/>
            <a:ext cx="3656495" cy="10960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7A34FC12-1E00-4BF0-BA8E-20C9E0197556}"/>
              </a:ext>
            </a:extLst>
          </p:cNvPr>
          <p:cNvSpPr/>
          <p:nvPr/>
        </p:nvSpPr>
        <p:spPr>
          <a:xfrm>
            <a:off x="6461840" y="2600433"/>
            <a:ext cx="4072686" cy="5772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C702DA-C784-44C3-8B48-D13A3C5039E1}"/>
              </a:ext>
            </a:extLst>
          </p:cNvPr>
          <p:cNvSpPr/>
          <p:nvPr/>
        </p:nvSpPr>
        <p:spPr>
          <a:xfrm>
            <a:off x="6700685" y="3614215"/>
            <a:ext cx="5217542" cy="2654079"/>
          </a:xfrm>
          <a:prstGeom prst="rect">
            <a:avLst/>
          </a:prstGeom>
          <a:solidFill>
            <a:srgbClr val="59676D"/>
          </a:solidFill>
          <a:ln>
            <a:solidFill>
              <a:srgbClr val="596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AFF3AC-E59F-4FB6-8F24-9B1FCE5F53E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210" t="31686" r="17738" b="28443"/>
          <a:stretch/>
        </p:blipFill>
        <p:spPr>
          <a:xfrm>
            <a:off x="6815059" y="3727176"/>
            <a:ext cx="4985498" cy="244128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041B67A-3EF6-48EC-8983-F057C06DB972}"/>
              </a:ext>
            </a:extLst>
          </p:cNvPr>
          <p:cNvSpPr/>
          <p:nvPr/>
        </p:nvSpPr>
        <p:spPr>
          <a:xfrm>
            <a:off x="8541380" y="4939191"/>
            <a:ext cx="2133469" cy="6145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2640D36-4743-4245-A1C0-E0662561D398}"/>
              </a:ext>
            </a:extLst>
          </p:cNvPr>
          <p:cNvCxnSpPr>
            <a:cxnSpLocks/>
          </p:cNvCxnSpPr>
          <p:nvPr/>
        </p:nvCxnSpPr>
        <p:spPr>
          <a:xfrm>
            <a:off x="2805344" y="1491449"/>
            <a:ext cx="5547546" cy="34477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6E39BFA-9929-4B28-9386-CBA7FE386A14}"/>
              </a:ext>
            </a:extLst>
          </p:cNvPr>
          <p:cNvCxnSpPr>
            <a:cxnSpLocks/>
          </p:cNvCxnSpPr>
          <p:nvPr/>
        </p:nvCxnSpPr>
        <p:spPr>
          <a:xfrm flipV="1">
            <a:off x="5730163" y="6019060"/>
            <a:ext cx="4949674" cy="93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BF0AF-89C2-4B3F-A21E-B35A4B381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423380"/>
      </p:ext>
    </p:extLst>
  </p:cSld>
  <p:clrMapOvr>
    <a:masterClrMapping/>
  </p:clrMapOvr>
</p:sld>
</file>

<file path=ppt/theme/theme1.xml><?xml version="1.0" encoding="utf-8"?>
<a:theme xmlns:a="http://schemas.openxmlformats.org/drawingml/2006/main" name="Datum RP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tum RPO" id="{B8EA2D41-39D4-4341-8448-009A78C1556E}" vid="{8D54C23A-4735-4D19-8E29-E61C7E74B4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77365FC8DE7944A2563FFE46857E79" ma:contentTypeVersion="3" ma:contentTypeDescription="Create a new document." ma:contentTypeScope="" ma:versionID="2d3a542b1ec0b7df1b06dabc3ecbd701">
  <xsd:schema xmlns:xsd="http://www.w3.org/2001/XMLSchema" xmlns:xs="http://www.w3.org/2001/XMLSchema" xmlns:p="http://schemas.microsoft.com/office/2006/metadata/properties" xmlns:ns2="cf257fce-5729-47ad-83ee-ec8dd74adb1e" targetNamespace="http://schemas.microsoft.com/office/2006/metadata/properties" ma:root="true" ma:fieldsID="42073e7c676a8e3d45abca6baf935b58" ns2:_="">
    <xsd:import namespace="cf257fce-5729-47ad-83ee-ec8dd74adb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57fce-5729-47ad-83ee-ec8dd74adb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cf257fce-5729-47ad-83ee-ec8dd74adb1e" xsi:nil="true"/>
  </documentManagement>
</p:properties>
</file>

<file path=customXml/itemProps1.xml><?xml version="1.0" encoding="utf-8"?>
<ds:datastoreItem xmlns:ds="http://schemas.openxmlformats.org/officeDocument/2006/customXml" ds:itemID="{07E3F7EC-FED0-4254-96E8-E55F58F965EC}"/>
</file>

<file path=customXml/itemProps2.xml><?xml version="1.0" encoding="utf-8"?>
<ds:datastoreItem xmlns:ds="http://schemas.openxmlformats.org/officeDocument/2006/customXml" ds:itemID="{F29F64FB-C562-47B1-89F7-54B618F677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20008C-3147-4E55-AFB5-BDC38DDC7304}">
  <ds:schemaRefs>
    <ds:schemaRef ds:uri="05cf384e-a25a-4a0f-abb5-0b5cf90748ad"/>
    <ds:schemaRef ds:uri="96888899-159a-45ad-852c-33e632a19c8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Datum RPO</Template>
  <TotalTime>7</TotalTime>
  <Words>342</Words>
  <Application>Microsoft Office PowerPoint</Application>
  <PresentationFormat>Widescreen</PresentationFormat>
  <Paragraphs>61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Datum RPO</vt:lpstr>
      <vt:lpstr>PowerPoint Presentation</vt:lpstr>
      <vt:lpstr>PowerPoint Presentation</vt:lpstr>
      <vt:lpstr>PowerPoint Presentation</vt:lpstr>
      <vt:lpstr>Where To Query A Shift?</vt:lpstr>
      <vt:lpstr>How To Raise The Query?</vt:lpstr>
      <vt:lpstr>How To Complete The Query?</vt:lpstr>
      <vt:lpstr>Where To Open And View Shift Details To Amend?</vt:lpstr>
      <vt:lpstr>Where To Change The Time?</vt:lpstr>
      <vt:lpstr>Where To Change The Time And Add Reason?</vt:lpstr>
      <vt:lpstr>How To Close The Query?</vt:lpstr>
      <vt:lpstr>Where To View The Changes?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Marshall</dc:creator>
  <cp:lastModifiedBy>Tina Hogan</cp:lastModifiedBy>
  <cp:revision>13</cp:revision>
  <dcterms:created xsi:type="dcterms:W3CDTF">2022-09-09T14:55:40Z</dcterms:created>
  <dcterms:modified xsi:type="dcterms:W3CDTF">2022-11-10T11:53:01Z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0x010100C477365FC8DE7944A2563FFE46857E79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</Properties>
</file>