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65_A6C6F53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4339" r:id="rId6"/>
    <p:sldId id="4457" r:id="rId7"/>
    <p:sldId id="4452" r:id="rId8"/>
    <p:sldId id="4453" r:id="rId9"/>
    <p:sldId id="4481" r:id="rId10"/>
    <p:sldId id="4277" r:id="rId11"/>
    <p:sldId id="4454" r:id="rId12"/>
    <p:sldId id="44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68B1D844-22D7-48C5-BE3D-97B504376739}"/>
    <pc:docChg chg="addSld delSld modSld">
      <pc:chgData name="Tina Hogan" userId="94b78a3d-59f3-4279-a1ef-6f4ad22d56cf" providerId="ADAL" clId="{68B1D844-22D7-48C5-BE3D-97B504376739}" dt="2022-11-10T11:51:40.819" v="29" actId="47"/>
      <pc:docMkLst>
        <pc:docMk/>
      </pc:docMkLst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05612737" sldId="4293"/>
        </pc:sldMkLst>
      </pc:sldChg>
      <pc:sldChg chg="modSp mod">
        <pc:chgData name="Tina Hogan" userId="94b78a3d-59f3-4279-a1ef-6f4ad22d56cf" providerId="ADAL" clId="{68B1D844-22D7-48C5-BE3D-97B504376739}" dt="2022-11-10T11:51:04.924" v="24" actId="1076"/>
        <pc:sldMkLst>
          <pc:docMk/>
          <pc:sldMk cId="2211227831" sldId="4339"/>
        </pc:sldMkLst>
        <pc:spChg chg="mod">
          <ac:chgData name="Tina Hogan" userId="94b78a3d-59f3-4279-a1ef-6f4ad22d56cf" providerId="ADAL" clId="{68B1D844-22D7-48C5-BE3D-97B504376739}" dt="2022-11-10T11:50:59.910" v="23" actId="122"/>
          <ac:spMkLst>
            <pc:docMk/>
            <pc:sldMk cId="2211227831" sldId="4339"/>
            <ac:spMk id="8" creationId="{29D0116D-AB4A-41D7-A1F0-4EB0AF1F1A12}"/>
          </ac:spMkLst>
        </pc:spChg>
        <pc:picChg chg="mod">
          <ac:chgData name="Tina Hogan" userId="94b78a3d-59f3-4279-a1ef-6f4ad22d56cf" providerId="ADAL" clId="{68B1D844-22D7-48C5-BE3D-97B504376739}" dt="2022-11-10T11:51:04.924" v="24" actId="1076"/>
          <ac:picMkLst>
            <pc:docMk/>
            <pc:sldMk cId="2211227831" sldId="4339"/>
            <ac:picMk id="9" creationId="{6315E359-CB4C-486E-9D5B-AA0CB31B04A7}"/>
          </ac:picMkLst>
        </pc:picChg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68B1D844-22D7-48C5-BE3D-97B504376739}" dt="2022-11-10T11:12:53.422" v="0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68B1D844-22D7-48C5-BE3D-97B504376739}" dt="2022-11-10T11:12:54.106" v="1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68B1D844-22D7-48C5-BE3D-97B504376739}" dt="2022-11-10T11:12:54.893" v="2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93385328" sldId="439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946176422" sldId="4400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83981512" sldId="4401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68B1D844-22D7-48C5-BE3D-97B504376739}" dt="2022-11-10T11:13:15.894" v="13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68B1D844-22D7-48C5-BE3D-97B504376739}" dt="2022-11-10T11:13:11.491" v="3" actId="47"/>
        <pc:sldMkLst>
          <pc:docMk/>
          <pc:sldMk cId="3055363042" sldId="4456"/>
        </pc:sldMkLst>
      </pc:sldChg>
      <pc:sldChg chg="modSp mod">
        <pc:chgData name="Tina Hogan" userId="94b78a3d-59f3-4279-a1ef-6f4ad22d56cf" providerId="ADAL" clId="{68B1D844-22D7-48C5-BE3D-97B504376739}" dt="2022-11-10T11:51:30.490" v="26" actId="1076"/>
        <pc:sldMkLst>
          <pc:docMk/>
          <pc:sldMk cId="1231625959" sldId="4457"/>
        </pc:sldMkLst>
        <pc:spChg chg="mod">
          <ac:chgData name="Tina Hogan" userId="94b78a3d-59f3-4279-a1ef-6f4ad22d56cf" providerId="ADAL" clId="{68B1D844-22D7-48C5-BE3D-97B504376739}" dt="2022-11-10T11:51:30.490" v="26" actId="1076"/>
          <ac:spMkLst>
            <pc:docMk/>
            <pc:sldMk cId="1231625959" sldId="4457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68B1D844-22D7-48C5-BE3D-97B504376739}" dt="2022-11-10T11:13:12.460" v="4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68B1D844-22D7-48C5-BE3D-97B504376739}" dt="2022-11-10T11:13:12.791" v="5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68B1D844-22D7-48C5-BE3D-97B504376739}" dt="2022-11-10T11:13:13.113" v="6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68B1D844-22D7-48C5-BE3D-97B504376739}" dt="2022-11-10T11:13:13.455" v="7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68B1D844-22D7-48C5-BE3D-97B504376739}" dt="2022-11-10T11:13:13.755" v="8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68B1D844-22D7-48C5-BE3D-97B504376739}" dt="2022-11-10T11:13:14.079" v="9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68B1D844-22D7-48C5-BE3D-97B504376739}" dt="2022-11-10T11:13:14.525" v="10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68B1D844-22D7-48C5-BE3D-97B504376739}" dt="2022-11-10T11:13:14.892" v="11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68B1D844-22D7-48C5-BE3D-97B504376739}" dt="2022-11-10T11:13:15.544" v="12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68B1D844-22D7-48C5-BE3D-97B504376739}" dt="2022-11-10T11:13:16.225" v="14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68B1D844-22D7-48C5-BE3D-97B504376739}" dt="2022-11-10T11:13:16.603" v="15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68B1D844-22D7-48C5-BE3D-97B504376739}" dt="2022-11-10T11:13:16.968" v="16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68B1D844-22D7-48C5-BE3D-97B504376739}" dt="2022-11-10T11:13:17.409" v="17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68B1D844-22D7-48C5-BE3D-97B504376739}" dt="2022-11-10T11:13:17.768" v="18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68B1D844-22D7-48C5-BE3D-97B504376739}" dt="2022-11-10T11:13:18.614" v="19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68B1D844-22D7-48C5-BE3D-97B504376739}" dt="2022-11-10T11:13:19.064" v="20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68B1D844-22D7-48C5-BE3D-97B504376739}" dt="2022-11-10T11:13:19.647" v="21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68B1D844-22D7-48C5-BE3D-97B504376739}" dt="2022-11-10T11:13:20.874" v="22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68B1D844-22D7-48C5-BE3D-97B504376739}" dt="2022-11-10T11:51:38.945" v="27" actId="47"/>
        <pc:sldMkLst>
          <pc:docMk/>
          <pc:sldMk cId="2103611942" sldId="4478"/>
        </pc:sldMkLst>
      </pc:sldChg>
      <pc:sldChg chg="new del">
        <pc:chgData name="Tina Hogan" userId="94b78a3d-59f3-4279-a1ef-6f4ad22d56cf" providerId="ADAL" clId="{68B1D844-22D7-48C5-BE3D-97B504376739}" dt="2022-11-10T11:51:40.819" v="29" actId="47"/>
        <pc:sldMkLst>
          <pc:docMk/>
          <pc:sldMk cId="2200113365" sldId="4482"/>
        </pc:sldMkLst>
      </pc:sldChg>
    </pc:docChg>
  </pc:docChgLst>
</pc:chgInfo>
</file>

<file path=ppt/comments/modernComment_1165_A6C6F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03A855-4A3F-413B-B837-24FE74BC732B}" authorId="{981E4071-FF51-632F-6DC7-BC1CEE3606F4}" created="2022-11-04T16:21:48.909">
    <pc:sldMkLst xmlns:pc="http://schemas.microsoft.com/office/powerpoint/2013/main/command">
      <pc:docMk/>
      <pc:sldMk cId="174878547" sldId="4453"/>
    </pc:sldMkLst>
    <p188:replyLst>
      <p188:reply id="{1A4EEBC9-4255-4678-9DD2-668BF12442C8}" authorId="{6E59C1BE-C3E8-78CB-954B-09E950B0F822}" created="2022-11-10T08:48:22.076">
        <p188:txBody>
          <a:bodyPr/>
          <a:lstStyle/>
          <a:p>
            <a:r>
              <a:rPr lang="en-GB"/>
              <a:t>Amended [@Michael Berkshire]</a:t>
            </a:r>
          </a:p>
        </p188:txBody>
      </p188:reply>
    </p188:replyLst>
    <p188:txBody>
      <a:bodyPr/>
      <a:lstStyle/>
      <a:p>
        <a:r>
          <a:rPr lang="en-US"/>
          <a:t>Please change this to Shift details adjsutmetns only - We do not want the agencies doing adjustments on timesheets as teh skip the approval process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0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6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6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4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8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5_A6C6F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30684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384571" y="1618967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FINANCE OVERVIEW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3BC482-A8D7-4E31-9DBD-9E50D7C1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2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1946063" y="2274838"/>
            <a:ext cx="68605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MANUAL ADJUSTMENTS -</a:t>
            </a:r>
          </a:p>
          <a:p>
            <a:pPr algn="ctr"/>
            <a:r>
              <a:rPr lang="en-US" sz="4800" b="1" dirty="0"/>
              <a:t>BONUS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19286-DEE0-4277-8EBA-015468BC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2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3741" y="285558"/>
            <a:ext cx="9131300" cy="401638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Calibri"/>
                <a:cs typeface="Calibri"/>
              </a:rPr>
              <a:t>What Is A Manual Adjustment?</a:t>
            </a:r>
            <a:br>
              <a:rPr lang="en-US" sz="2800" b="1">
                <a:solidFill>
                  <a:srgbClr val="92D050"/>
                </a:solidFill>
              </a:rPr>
            </a:br>
            <a:endParaRPr lang="en-US" sz="2800" b="1">
              <a:solidFill>
                <a:srgbClr val="92D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669850" y="1186901"/>
            <a:ext cx="929764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A manual adjustment can be entered at any time if there is a timesheet. A manual adjustment is where we need to deduct, refund or pay a shift bonus. The </a:t>
            </a:r>
            <a:r>
              <a:rPr lang="en-US" sz="1600" b="1"/>
              <a:t>correct</a:t>
            </a:r>
            <a:r>
              <a:rPr lang="en-US" sz="1600"/>
              <a:t> way to process this is through a manual adjustment and not an historic adjustment</a:t>
            </a:r>
            <a:r>
              <a:rPr lang="en-US" sz="1600" b="1"/>
              <a:t>.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/>
              <a:t>Click on Finance &gt; Timesheets and search for your site.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7D38D-DC0B-4FC1-837E-417E5E2AAC5B}"/>
              </a:ext>
            </a:extLst>
          </p:cNvPr>
          <p:cNvSpPr/>
          <p:nvPr/>
        </p:nvSpPr>
        <p:spPr>
          <a:xfrm>
            <a:off x="2805344" y="4998128"/>
            <a:ext cx="479394" cy="79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F5DF0-1E85-459D-8BE6-3AEDF70F8D3B}"/>
              </a:ext>
            </a:extLst>
          </p:cNvPr>
          <p:cNvSpPr/>
          <p:nvPr/>
        </p:nvSpPr>
        <p:spPr>
          <a:xfrm>
            <a:off x="2805345" y="5208709"/>
            <a:ext cx="390616" cy="8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F8D57B-16AA-4597-9CB2-8CA96D05124F}"/>
              </a:ext>
            </a:extLst>
          </p:cNvPr>
          <p:cNvSpPr/>
          <p:nvPr/>
        </p:nvSpPr>
        <p:spPr>
          <a:xfrm>
            <a:off x="2805344" y="5392207"/>
            <a:ext cx="326994" cy="113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F858D-9D11-4DDE-ABF5-484DCE448BA1}"/>
              </a:ext>
            </a:extLst>
          </p:cNvPr>
          <p:cNvSpPr/>
          <p:nvPr/>
        </p:nvSpPr>
        <p:spPr>
          <a:xfrm>
            <a:off x="3009530" y="5057216"/>
            <a:ext cx="326994" cy="7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AAD6F-6AB3-47A2-8CAF-5C8B8BE1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3" y="2417458"/>
            <a:ext cx="11765017" cy="386040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42ACC-02F2-4E1D-B3EB-FC05999F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6352D9B-C90E-498C-B470-51DFE0B7EFC9}"/>
              </a:ext>
            </a:extLst>
          </p:cNvPr>
          <p:cNvSpPr/>
          <p:nvPr/>
        </p:nvSpPr>
        <p:spPr>
          <a:xfrm>
            <a:off x="5028038" y="2593432"/>
            <a:ext cx="6633677" cy="379193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7BE09A-B140-4167-8EE0-809BCC74A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52"/>
          <a:stretch/>
        </p:blipFill>
        <p:spPr>
          <a:xfrm>
            <a:off x="5168601" y="2696175"/>
            <a:ext cx="6363465" cy="357482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694" y="334494"/>
            <a:ext cx="9359900" cy="4032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Calibri"/>
                <a:cs typeface="Calibri"/>
              </a:rPr>
              <a:t>Where To Find Manual Adjustment To Add Shift Bonus?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494264" y="1054054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To add a manual adjustment, click on the worker you require to make the adjustment to and open the timesheet.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F5DF0-1E85-459D-8BE6-3AEDF70F8D3B}"/>
              </a:ext>
            </a:extLst>
          </p:cNvPr>
          <p:cNvSpPr/>
          <p:nvPr/>
        </p:nvSpPr>
        <p:spPr>
          <a:xfrm>
            <a:off x="2805345" y="5208709"/>
            <a:ext cx="390616" cy="8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F8D57B-16AA-4597-9CB2-8CA96D05124F}"/>
              </a:ext>
            </a:extLst>
          </p:cNvPr>
          <p:cNvSpPr/>
          <p:nvPr/>
        </p:nvSpPr>
        <p:spPr>
          <a:xfrm>
            <a:off x="2805344" y="5392207"/>
            <a:ext cx="326994" cy="113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F858D-9D11-4DDE-ABF5-484DCE448BA1}"/>
              </a:ext>
            </a:extLst>
          </p:cNvPr>
          <p:cNvSpPr/>
          <p:nvPr/>
        </p:nvSpPr>
        <p:spPr>
          <a:xfrm>
            <a:off x="3009530" y="5057216"/>
            <a:ext cx="326994" cy="7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B4E9F-782B-4819-9833-E7E2392413F8}"/>
              </a:ext>
            </a:extLst>
          </p:cNvPr>
          <p:cNvSpPr/>
          <p:nvPr/>
        </p:nvSpPr>
        <p:spPr>
          <a:xfrm>
            <a:off x="659934" y="1735285"/>
            <a:ext cx="7341857" cy="3379126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CC50D-5EDD-4EC3-AE3F-527461CB43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85"/>
          <a:stretch/>
        </p:blipFill>
        <p:spPr>
          <a:xfrm>
            <a:off x="775151" y="1852586"/>
            <a:ext cx="7080324" cy="3127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E89E4D-89F5-4014-B925-ECB823C32D16}"/>
              </a:ext>
            </a:extLst>
          </p:cNvPr>
          <p:cNvSpPr/>
          <p:nvPr/>
        </p:nvSpPr>
        <p:spPr>
          <a:xfrm>
            <a:off x="2715692" y="3957055"/>
            <a:ext cx="435389" cy="193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B49DB0-F9C6-4C45-A325-6249F2823F4B}"/>
              </a:ext>
            </a:extLst>
          </p:cNvPr>
          <p:cNvCxnSpPr>
            <a:cxnSpLocks/>
          </p:cNvCxnSpPr>
          <p:nvPr/>
        </p:nvCxnSpPr>
        <p:spPr>
          <a:xfrm>
            <a:off x="3900953" y="1560091"/>
            <a:ext cx="0" cy="2393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0D095F-3C30-481B-B74C-007E080F8930}"/>
              </a:ext>
            </a:extLst>
          </p:cNvPr>
          <p:cNvSpPr/>
          <p:nvPr/>
        </p:nvSpPr>
        <p:spPr>
          <a:xfrm>
            <a:off x="3173027" y="3954056"/>
            <a:ext cx="1597981" cy="19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187DF5-8E24-4922-896F-F019D54A76A8}"/>
              </a:ext>
            </a:extLst>
          </p:cNvPr>
          <p:cNvSpPr/>
          <p:nvPr/>
        </p:nvSpPr>
        <p:spPr>
          <a:xfrm>
            <a:off x="7008487" y="5469254"/>
            <a:ext cx="4278638" cy="261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 flipV="1">
            <a:off x="3724275" y="5599767"/>
            <a:ext cx="3124200" cy="204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10984B0-69E3-407B-B843-871A87C910C3}"/>
              </a:ext>
            </a:extLst>
          </p:cNvPr>
          <p:cNvSpPr/>
          <p:nvPr/>
        </p:nvSpPr>
        <p:spPr>
          <a:xfrm>
            <a:off x="1153550" y="5599767"/>
            <a:ext cx="2728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Next click on the workers timesheet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E14156-8E6B-42A8-9C47-52EB84636713}"/>
              </a:ext>
            </a:extLst>
          </p:cNvPr>
          <p:cNvSpPr/>
          <p:nvPr/>
        </p:nvSpPr>
        <p:spPr>
          <a:xfrm>
            <a:off x="2662251" y="4290092"/>
            <a:ext cx="435389" cy="193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370ADF-92E2-4BE9-9E40-BE6B1BFFE456}"/>
              </a:ext>
            </a:extLst>
          </p:cNvPr>
          <p:cNvSpPr/>
          <p:nvPr/>
        </p:nvSpPr>
        <p:spPr>
          <a:xfrm>
            <a:off x="2708184" y="4677977"/>
            <a:ext cx="327114" cy="193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63DDBE-7ED2-4E79-943A-732AEA19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85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913E6CB-8E6D-4326-909D-009771857459}"/>
              </a:ext>
            </a:extLst>
          </p:cNvPr>
          <p:cNvSpPr/>
          <p:nvPr/>
        </p:nvSpPr>
        <p:spPr>
          <a:xfrm>
            <a:off x="6095999" y="2070956"/>
            <a:ext cx="3767091" cy="3007071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AE35-1291-4D89-967F-59A93EDDFF8B}"/>
              </a:ext>
            </a:extLst>
          </p:cNvPr>
          <p:cNvSpPr/>
          <p:nvPr/>
        </p:nvSpPr>
        <p:spPr>
          <a:xfrm>
            <a:off x="747233" y="1926453"/>
            <a:ext cx="4978864" cy="4394447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714" y="273571"/>
            <a:ext cx="9131300" cy="385762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 dirty="0">
                <a:solidFill>
                  <a:srgbClr val="92D050"/>
                </a:solidFill>
                <a:latin typeface="+mn-lt"/>
              </a:rPr>
              <a:t>How Do I Add A Bonus?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669850" y="1231384"/>
            <a:ext cx="68850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/>
              <a:t>Click on Shift details to open the workers detail to add your bonus.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22090F-A830-4FA6-AEC8-69C00B90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94" y="2025227"/>
            <a:ext cx="4823742" cy="4196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78A8EF-65DA-4AD3-AF36-434283D59994}"/>
              </a:ext>
            </a:extLst>
          </p:cNvPr>
          <p:cNvSpPr/>
          <p:nvPr/>
        </p:nvSpPr>
        <p:spPr>
          <a:xfrm>
            <a:off x="958790" y="3256552"/>
            <a:ext cx="769763" cy="2501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71D4E-B549-4EDF-A63F-DD58C107C401}"/>
              </a:ext>
            </a:extLst>
          </p:cNvPr>
          <p:cNvSpPr/>
          <p:nvPr/>
        </p:nvSpPr>
        <p:spPr>
          <a:xfrm>
            <a:off x="958789" y="2070955"/>
            <a:ext cx="1065320" cy="112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A1FA88-4845-4183-A578-59FCC322AFDE}"/>
              </a:ext>
            </a:extLst>
          </p:cNvPr>
          <p:cNvCxnSpPr>
            <a:cxnSpLocks/>
          </p:cNvCxnSpPr>
          <p:nvPr/>
        </p:nvCxnSpPr>
        <p:spPr>
          <a:xfrm flipH="1">
            <a:off x="1361276" y="1811045"/>
            <a:ext cx="367277" cy="1445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536F0-5269-49BA-8AE3-2B316DDB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CC592-DBD0-4B01-AB3A-4B5EC8F11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018" y="2127087"/>
            <a:ext cx="3607326" cy="2871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61F37E-6D5F-42DF-AED5-5A1BC2DBD825}"/>
              </a:ext>
            </a:extLst>
          </p:cNvPr>
          <p:cNvSpPr/>
          <p:nvPr/>
        </p:nvSpPr>
        <p:spPr>
          <a:xfrm>
            <a:off x="7403977" y="2601157"/>
            <a:ext cx="1624613" cy="326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F2E7F9-8567-42DE-AE92-890C88C8EAC1}"/>
              </a:ext>
            </a:extLst>
          </p:cNvPr>
          <p:cNvSpPr/>
          <p:nvPr/>
        </p:nvSpPr>
        <p:spPr>
          <a:xfrm>
            <a:off x="6191303" y="4385496"/>
            <a:ext cx="769763" cy="2501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2163C-8981-4627-B0B0-17850EBAA26F}"/>
              </a:ext>
            </a:extLst>
          </p:cNvPr>
          <p:cNvSpPr txBox="1"/>
          <p:nvPr/>
        </p:nvSpPr>
        <p:spPr>
          <a:xfrm>
            <a:off x="6427432" y="5335480"/>
            <a:ext cx="306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Now you have opened the Shift detail page click on Add an Adjustment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695594-443D-4230-A3F4-D05BCA118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138" y="6166477"/>
            <a:ext cx="1242168" cy="228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D2748D-48E6-4318-965D-C88967C4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449" y="1516447"/>
            <a:ext cx="784928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EBAE35-1291-4D89-967F-59A93EDDFF8B}"/>
              </a:ext>
            </a:extLst>
          </p:cNvPr>
          <p:cNvSpPr/>
          <p:nvPr/>
        </p:nvSpPr>
        <p:spPr>
          <a:xfrm>
            <a:off x="558969" y="2608208"/>
            <a:ext cx="3521452" cy="3018408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989" y="485841"/>
            <a:ext cx="9131300" cy="385763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Add A Manual Shift Bonus Adjustment?</a:t>
            </a:r>
            <a:br>
              <a:rPr lang="en-US" sz="2800" b="1">
                <a:solidFill>
                  <a:srgbClr val="92D050"/>
                </a:solidFill>
                <a:latin typeface="+mn-lt"/>
              </a:rPr>
            </a:br>
            <a:endParaRPr lang="en-US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A4D1D-724C-435F-A98C-672AE27A82C0}"/>
              </a:ext>
            </a:extLst>
          </p:cNvPr>
          <p:cNvSpPr/>
          <p:nvPr/>
        </p:nvSpPr>
        <p:spPr>
          <a:xfrm>
            <a:off x="4080421" y="2225382"/>
            <a:ext cx="2183457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Go to type and click in the box.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You will then see your drop down and click on shift bonus.</a:t>
            </a:r>
            <a:endParaRPr lang="en-GB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456989" y="1534452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Shift bonus payments are for any extra pay that is a bonus, and the worker doesn’t accrue holiday pay. This means it doesn’t go through the shift allocation but is done as a manual adjustment or a download adjustment.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9660CB-65F1-421A-947B-B22299CD1956}"/>
              </a:ext>
            </a:extLst>
          </p:cNvPr>
          <p:cNvSpPr/>
          <p:nvPr/>
        </p:nvSpPr>
        <p:spPr>
          <a:xfrm>
            <a:off x="6312024" y="2559320"/>
            <a:ext cx="3489522" cy="3018408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2532B-FF6F-4446-8308-8FC17E907443}"/>
              </a:ext>
            </a:extLst>
          </p:cNvPr>
          <p:cNvSpPr/>
          <p:nvPr/>
        </p:nvSpPr>
        <p:spPr>
          <a:xfrm>
            <a:off x="4205698" y="3907049"/>
            <a:ext cx="213716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Next click on the charge amount then add the payment amount click on the 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box and add amount.</a:t>
            </a:r>
            <a:endParaRPr lang="en-GB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404CA-D790-42DB-9910-B5879950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14" y="2737012"/>
            <a:ext cx="3354664" cy="2812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C34E8-4375-4C97-B435-3D93B5AE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301" y="2662395"/>
            <a:ext cx="3283374" cy="28122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187DF5-8E24-4922-896F-F019D54A76A8}"/>
              </a:ext>
            </a:extLst>
          </p:cNvPr>
          <p:cNvSpPr/>
          <p:nvPr/>
        </p:nvSpPr>
        <p:spPr>
          <a:xfrm>
            <a:off x="1473693" y="3533402"/>
            <a:ext cx="1695635" cy="3764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78F8C-B372-41E9-B184-E0143454FDBB}"/>
              </a:ext>
            </a:extLst>
          </p:cNvPr>
          <p:cNvSpPr/>
          <p:nvPr/>
        </p:nvSpPr>
        <p:spPr>
          <a:xfrm>
            <a:off x="6849428" y="3695884"/>
            <a:ext cx="1354604" cy="216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2E1610-0C40-4CB5-AD95-7314E30B1B2F}"/>
              </a:ext>
            </a:extLst>
          </p:cNvPr>
          <p:cNvSpPr/>
          <p:nvPr/>
        </p:nvSpPr>
        <p:spPr>
          <a:xfrm>
            <a:off x="7439487" y="3923931"/>
            <a:ext cx="1198486" cy="116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50EAF-B192-49CE-A6A6-6AD58490A177}"/>
              </a:ext>
            </a:extLst>
          </p:cNvPr>
          <p:cNvSpPr/>
          <p:nvPr/>
        </p:nvSpPr>
        <p:spPr>
          <a:xfrm>
            <a:off x="6924583" y="4143140"/>
            <a:ext cx="1284572" cy="216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 flipH="1">
            <a:off x="3169328" y="3163888"/>
            <a:ext cx="986236" cy="4284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1D1644-A29A-4652-A159-783B582677CF}"/>
              </a:ext>
            </a:extLst>
          </p:cNvPr>
          <p:cNvCxnSpPr>
            <a:cxnSpLocks/>
          </p:cNvCxnSpPr>
          <p:nvPr/>
        </p:nvCxnSpPr>
        <p:spPr>
          <a:xfrm flipV="1">
            <a:off x="5879977" y="4044945"/>
            <a:ext cx="926166" cy="181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1ABA3-CCBB-4843-9058-4E08702A8E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11291"/>
          <a:stretch/>
        </p:blipFill>
        <p:spPr>
          <a:xfrm>
            <a:off x="4437325" y="4892645"/>
            <a:ext cx="1691787" cy="250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9AD344-DECC-40B8-9565-5D36B92CDF0B}"/>
              </a:ext>
            </a:extLst>
          </p:cNvPr>
          <p:cNvSpPr/>
          <p:nvPr/>
        </p:nvSpPr>
        <p:spPr>
          <a:xfrm>
            <a:off x="508943" y="1118816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The manual adjustment can be entered at any time, if there is a timesheet.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035E7-CC9B-4F8F-A3D7-C95A7100E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14" y="2708294"/>
            <a:ext cx="1886213" cy="304843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4882961-6732-4071-A6B8-418F204A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EBAE35-1291-4D89-967F-59A93EDDFF8B}"/>
              </a:ext>
            </a:extLst>
          </p:cNvPr>
          <p:cNvSpPr/>
          <p:nvPr/>
        </p:nvSpPr>
        <p:spPr>
          <a:xfrm>
            <a:off x="558969" y="2608208"/>
            <a:ext cx="3521452" cy="3018408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061" y="417447"/>
            <a:ext cx="9131300" cy="38417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Add A Manual Shift Bonus Adjustment?</a:t>
            </a:r>
            <a:br>
              <a:rPr lang="en-US" sz="2800" b="1">
                <a:solidFill>
                  <a:srgbClr val="92D050"/>
                </a:solidFill>
                <a:latin typeface="+mn-lt"/>
              </a:rPr>
            </a:br>
            <a:endParaRPr lang="en-US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A4D1D-724C-435F-A98C-672AE27A82C0}"/>
              </a:ext>
            </a:extLst>
          </p:cNvPr>
          <p:cNvSpPr/>
          <p:nvPr/>
        </p:nvSpPr>
        <p:spPr>
          <a:xfrm>
            <a:off x="4080421" y="2686428"/>
            <a:ext cx="2183457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Go to Description, click in the box and type in what it is for.</a:t>
            </a:r>
          </a:p>
          <a:p>
            <a:pPr algn="ctr"/>
            <a:endParaRPr lang="en-US" sz="1600"/>
          </a:p>
          <a:p>
            <a:pPr algn="ctr"/>
            <a:endParaRPr lang="en-GB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474307" y="1231384"/>
            <a:ext cx="9522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Next you need to add your description and invoice description.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9660CB-65F1-421A-947B-B22299CD1956}"/>
              </a:ext>
            </a:extLst>
          </p:cNvPr>
          <p:cNvSpPr/>
          <p:nvPr/>
        </p:nvSpPr>
        <p:spPr>
          <a:xfrm>
            <a:off x="6263878" y="2559320"/>
            <a:ext cx="3505235" cy="3018408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2532B-FF6F-4446-8308-8FC17E907443}"/>
              </a:ext>
            </a:extLst>
          </p:cNvPr>
          <p:cNvSpPr/>
          <p:nvPr/>
        </p:nvSpPr>
        <p:spPr>
          <a:xfrm>
            <a:off x="4154536" y="3844987"/>
            <a:ext cx="213716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Last thing is to click on invoice description and select SR01 from the drop down.</a:t>
            </a:r>
            <a:endParaRPr lang="en-GB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FA97F-64E3-4A46-A9F6-F622C9904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0" y="2667045"/>
            <a:ext cx="3352895" cy="2910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B2EA61-B598-4FA6-B208-D4FA14FB8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993" y="2608208"/>
            <a:ext cx="3312034" cy="29186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187DF5-8E24-4922-896F-F019D54A76A8}"/>
              </a:ext>
            </a:extLst>
          </p:cNvPr>
          <p:cNvSpPr/>
          <p:nvPr/>
        </p:nvSpPr>
        <p:spPr>
          <a:xfrm>
            <a:off x="1233997" y="4600634"/>
            <a:ext cx="1997476" cy="219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78F8C-B372-41E9-B184-E0143454FDBB}"/>
              </a:ext>
            </a:extLst>
          </p:cNvPr>
          <p:cNvSpPr/>
          <p:nvPr/>
        </p:nvSpPr>
        <p:spPr>
          <a:xfrm>
            <a:off x="6658253" y="4820576"/>
            <a:ext cx="2183906" cy="328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BAFC5-84F9-4065-AED2-D33FFFFF7FA1}"/>
              </a:ext>
            </a:extLst>
          </p:cNvPr>
          <p:cNvCxnSpPr>
            <a:cxnSpLocks/>
          </p:cNvCxnSpPr>
          <p:nvPr/>
        </p:nvCxnSpPr>
        <p:spPr>
          <a:xfrm flipH="1">
            <a:off x="2761846" y="3384763"/>
            <a:ext cx="1164230" cy="998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1D1644-A29A-4652-A159-783B582677CF}"/>
              </a:ext>
            </a:extLst>
          </p:cNvPr>
          <p:cNvCxnSpPr>
            <a:cxnSpLocks/>
          </p:cNvCxnSpPr>
          <p:nvPr/>
        </p:nvCxnSpPr>
        <p:spPr>
          <a:xfrm>
            <a:off x="5622312" y="4948306"/>
            <a:ext cx="1283131" cy="115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45E96-2AE5-4D46-8DA6-8BA8043087D8}"/>
              </a:ext>
            </a:extLst>
          </p:cNvPr>
          <p:cNvSpPr/>
          <p:nvPr/>
        </p:nvSpPr>
        <p:spPr>
          <a:xfrm>
            <a:off x="1526959" y="5816453"/>
            <a:ext cx="718203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/>
              <a:t>If shift bonus is for supervisor check in don’t add charge amount, add in description 'Supervisor Check In'.</a:t>
            </a:r>
          </a:p>
          <a:p>
            <a:pPr algn="ctr"/>
            <a:endParaRPr lang="en-GB" sz="160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45A622-B32A-47ED-9B4A-26B26DDD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9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EBAE35-1291-4D89-967F-59A93EDDFF8B}"/>
              </a:ext>
            </a:extLst>
          </p:cNvPr>
          <p:cNvSpPr/>
          <p:nvPr/>
        </p:nvSpPr>
        <p:spPr>
          <a:xfrm>
            <a:off x="1234378" y="2071344"/>
            <a:ext cx="3521452" cy="3018408"/>
          </a:xfrm>
          <a:prstGeom prst="rect">
            <a:avLst/>
          </a:prstGeom>
          <a:solidFill>
            <a:srgbClr val="596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5534" y="536808"/>
            <a:ext cx="9131300" cy="385762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Complete A Manual Shift Bonus Adjustment?</a:t>
            </a:r>
            <a:br>
              <a:rPr lang="en-US" sz="2800" b="1">
                <a:solidFill>
                  <a:srgbClr val="92D050"/>
                </a:solidFill>
                <a:latin typeface="+mn-lt"/>
              </a:rPr>
            </a:br>
            <a:endParaRPr lang="en-US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595534" y="1222725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Finally do your check list before saving.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B2EA61-B598-4FA6-B208-D4FA14FB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40" y="2171150"/>
            <a:ext cx="3312034" cy="28227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AF4D31-77B9-4AB5-807B-5ECC28FBEF22}"/>
              </a:ext>
            </a:extLst>
          </p:cNvPr>
          <p:cNvSpPr/>
          <p:nvPr/>
        </p:nvSpPr>
        <p:spPr>
          <a:xfrm>
            <a:off x="5996066" y="2185076"/>
            <a:ext cx="2644715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Correct Type </a:t>
            </a:r>
            <a:r>
              <a:rPr lang="en-US" sz="1600" b="1">
                <a:sym typeface="Wingdings" panose="05000000000000000000" pitchFamily="2" charset="2"/>
              </a:rPr>
              <a:t></a:t>
            </a:r>
          </a:p>
          <a:p>
            <a:pPr algn="ctr"/>
            <a:endParaRPr lang="en-US" sz="1600" b="1">
              <a:sym typeface="Wingdings" panose="05000000000000000000" pitchFamily="2" charset="2"/>
            </a:endParaRPr>
          </a:p>
          <a:p>
            <a:pPr algn="ctr"/>
            <a:r>
              <a:rPr lang="en-US" sz="1600"/>
              <a:t>Correct Charge amount </a:t>
            </a:r>
            <a:r>
              <a:rPr lang="en-US" sz="1600" b="1">
                <a:sym typeface="Wingdings" panose="05000000000000000000" pitchFamily="2" charset="2"/>
              </a:rPr>
              <a:t></a:t>
            </a:r>
          </a:p>
          <a:p>
            <a:pPr algn="ctr"/>
            <a:endParaRPr lang="en-US" sz="1600" b="1">
              <a:sym typeface="Wingdings" panose="05000000000000000000" pitchFamily="2" charset="2"/>
            </a:endParaRPr>
          </a:p>
          <a:p>
            <a:pPr algn="ctr"/>
            <a:r>
              <a:rPr lang="en-US" sz="1600"/>
              <a:t>Correct Pay amount </a:t>
            </a:r>
            <a:r>
              <a:rPr lang="en-US" sz="1600" b="1">
                <a:sym typeface="Wingdings" panose="05000000000000000000" pitchFamily="2" charset="2"/>
              </a:rPr>
              <a:t></a:t>
            </a:r>
          </a:p>
          <a:p>
            <a:pPr algn="ctr"/>
            <a:endParaRPr lang="en-US" sz="1600" b="1">
              <a:sym typeface="Wingdings" panose="05000000000000000000" pitchFamily="2" charset="2"/>
            </a:endParaRPr>
          </a:p>
          <a:p>
            <a:pPr algn="ctr"/>
            <a:r>
              <a:rPr lang="en-US" sz="1600"/>
              <a:t>Correct Description </a:t>
            </a:r>
            <a:r>
              <a:rPr lang="en-US" sz="1600" b="1">
                <a:sym typeface="Wingdings" panose="05000000000000000000" pitchFamily="2" charset="2"/>
              </a:rPr>
              <a:t>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Correct Invoice description </a:t>
            </a:r>
            <a:r>
              <a:rPr lang="en-US" sz="1600" b="1">
                <a:sym typeface="Wingdings" panose="05000000000000000000" pitchFamily="2" charset="2"/>
              </a:rPr>
              <a:t></a:t>
            </a:r>
          </a:p>
          <a:p>
            <a:pPr algn="ctr"/>
            <a:endParaRPr lang="en-US" sz="1600"/>
          </a:p>
          <a:p>
            <a:pPr algn="ctr"/>
            <a:r>
              <a:rPr lang="en-US" sz="1600">
                <a:sym typeface="Wingdings" panose="05000000000000000000" pitchFamily="2" charset="2"/>
              </a:rPr>
              <a:t>Then click on</a:t>
            </a:r>
            <a:r>
              <a:rPr lang="en-US" sz="1600" b="1">
                <a:sym typeface="Wingdings" panose="05000000000000000000" pitchFamily="2" charset="2"/>
              </a:rPr>
              <a:t> </a:t>
            </a:r>
            <a:endParaRPr lang="en-US" sz="1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743B42-90B2-4416-A36A-363767014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59" t="89759" r="1988" b="1337"/>
          <a:stretch/>
        </p:blipFill>
        <p:spPr>
          <a:xfrm>
            <a:off x="7864928" y="4639480"/>
            <a:ext cx="535428" cy="3195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187DF5-8E24-4922-896F-F019D54A76A8}"/>
              </a:ext>
            </a:extLst>
          </p:cNvPr>
          <p:cNvSpPr/>
          <p:nvPr/>
        </p:nvSpPr>
        <p:spPr>
          <a:xfrm>
            <a:off x="2121469" y="2952018"/>
            <a:ext cx="1803598" cy="221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78F8C-B372-41E9-B184-E0143454FDBB}"/>
              </a:ext>
            </a:extLst>
          </p:cNvPr>
          <p:cNvSpPr/>
          <p:nvPr/>
        </p:nvSpPr>
        <p:spPr>
          <a:xfrm>
            <a:off x="1723630" y="3209820"/>
            <a:ext cx="1455938" cy="221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223278-DDA4-48A7-B266-3398A9A940AF}"/>
              </a:ext>
            </a:extLst>
          </p:cNvPr>
          <p:cNvSpPr/>
          <p:nvPr/>
        </p:nvSpPr>
        <p:spPr>
          <a:xfrm>
            <a:off x="1844857" y="3646003"/>
            <a:ext cx="1455938" cy="221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2D3327-75ED-4CFE-ACF7-F1AC23C7B56D}"/>
              </a:ext>
            </a:extLst>
          </p:cNvPr>
          <p:cNvSpPr/>
          <p:nvPr/>
        </p:nvSpPr>
        <p:spPr>
          <a:xfrm>
            <a:off x="1933385" y="4046307"/>
            <a:ext cx="1991681" cy="221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0385F2-1BD8-47D0-AF62-A922E837DAF9}"/>
              </a:ext>
            </a:extLst>
          </p:cNvPr>
          <p:cNvSpPr/>
          <p:nvPr/>
        </p:nvSpPr>
        <p:spPr>
          <a:xfrm>
            <a:off x="1662609" y="4335793"/>
            <a:ext cx="2262458" cy="221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B4E7-8743-4202-9802-8FFA154A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83406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1F7221-7B0B-4619-8911-CE5FA5E7F0F0}"/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10</TotalTime>
  <Words>389</Words>
  <Application>Microsoft Office PowerPoint</Application>
  <PresentationFormat>Widescreen</PresentationFormat>
  <Paragraphs>58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What Is A Manual Adjustment? </vt:lpstr>
      <vt:lpstr>Where To Find Manual Adjustment To Add Shift Bonus?</vt:lpstr>
      <vt:lpstr>How Do I Add A Bonus?</vt:lpstr>
      <vt:lpstr>How To Add A Manual Shift Bonus Adjustment? </vt:lpstr>
      <vt:lpstr>How To Add A Manual Shift Bonus Adjustment? </vt:lpstr>
      <vt:lpstr>How To Complete A Manual Shift Bonus Adjustment?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17</cp:revision>
  <dcterms:created xsi:type="dcterms:W3CDTF">2022-09-09T14:55:40Z</dcterms:created>
  <dcterms:modified xsi:type="dcterms:W3CDTF">2022-11-10T11:51:42Z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