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4339" r:id="rId6"/>
    <p:sldId id="4361" r:id="rId7"/>
    <p:sldId id="4362" r:id="rId8"/>
    <p:sldId id="43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0EA2C01F-D535-4329-A506-2F50509C02BB}"/>
    <pc:docChg chg="delSld modSld">
      <pc:chgData name="Tina Hogan" userId="94b78a3d-59f3-4279-a1ef-6f4ad22d56cf" providerId="ADAL" clId="{0EA2C01F-D535-4329-A506-2F50509C02BB}" dt="2022-11-10T11:55:53.353" v="8" actId="47"/>
      <pc:docMkLst>
        <pc:docMk/>
      </pc:docMkLst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483976558" sldId="429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903361043" sldId="429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05612737" sldId="4293"/>
        </pc:sldMkLst>
      </pc:sldChg>
      <pc:sldChg chg="modSp mod">
        <pc:chgData name="Tina Hogan" userId="94b78a3d-59f3-4279-a1ef-6f4ad22d56cf" providerId="ADAL" clId="{0EA2C01F-D535-4329-A506-2F50509C02BB}" dt="2022-11-10T11:55:39.507" v="6" actId="1076"/>
        <pc:sldMkLst>
          <pc:docMk/>
          <pc:sldMk cId="2211227831" sldId="4339"/>
        </pc:sldMkLst>
        <pc:spChg chg="mod">
          <ac:chgData name="Tina Hogan" userId="94b78a3d-59f3-4279-a1ef-6f4ad22d56cf" providerId="ADAL" clId="{0EA2C01F-D535-4329-A506-2F50509C02BB}" dt="2022-11-10T11:55:39.507" v="6" actId="1076"/>
          <ac:spMkLst>
            <pc:docMk/>
            <pc:sldMk cId="2211227831" sldId="4339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0EA2C01F-D535-4329-A506-2F50509C02BB}" dt="2022-11-10T11:11:54.563" v="0" actId="47"/>
        <pc:sldMkLst>
          <pc:docMk/>
          <pc:sldMk cId="3219203471" sldId="4360"/>
        </pc:sldMkLst>
      </pc:sldChg>
      <pc:sldChg chg="modSp mod">
        <pc:chgData name="Tina Hogan" userId="94b78a3d-59f3-4279-a1ef-6f4ad22d56cf" providerId="ADAL" clId="{0EA2C01F-D535-4329-A506-2F50509C02BB}" dt="2022-11-10T11:55:43.340" v="7" actId="122"/>
        <pc:sldMkLst>
          <pc:docMk/>
          <pc:sldMk cId="1935387195" sldId="4361"/>
        </pc:sldMkLst>
        <pc:spChg chg="mod">
          <ac:chgData name="Tina Hogan" userId="94b78a3d-59f3-4279-a1ef-6f4ad22d56cf" providerId="ADAL" clId="{0EA2C01F-D535-4329-A506-2F50509C02BB}" dt="2022-11-10T11:55:43.340" v="7" actId="122"/>
          <ac:spMkLst>
            <pc:docMk/>
            <pc:sldMk cId="1935387195" sldId="4361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969901143" sldId="4364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487120910" sldId="436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289250859" sldId="436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85804720" sldId="436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480733397" sldId="4369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4157738776" sldId="4370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161096078" sldId="437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951311066" sldId="437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583738210" sldId="4373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210402080" sldId="438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757661250" sldId="4394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728864531" sldId="439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93385328" sldId="439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946176422" sldId="4400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83981512" sldId="440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921707304" sldId="440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976228947" sldId="440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09058263" sldId="440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641364433" sldId="440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787899063" sldId="4408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673916690" sldId="4443"/>
        </pc:sldMkLst>
      </pc:sldChg>
      <pc:sldChg chg="del">
        <pc:chgData name="Tina Hogan" userId="94b78a3d-59f3-4279-a1ef-6f4ad22d56cf" providerId="ADAL" clId="{0EA2C01F-D535-4329-A506-2F50509C02BB}" dt="2022-11-10T11:11:54.961" v="2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0EA2C01F-D535-4329-A506-2F50509C02BB}" dt="2022-11-10T11:11:55.177" v="3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0EA2C01F-D535-4329-A506-2F50509C02BB}" dt="2022-11-10T11:11:55.373" v="4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0EA2C01F-D535-4329-A506-2F50509C02BB}" dt="2022-11-10T11:11:54.766" v="1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111926959" sldId="4477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2103611942" sldId="4478"/>
        </pc:sldMkLst>
      </pc:sldChg>
      <pc:sldChg chg="del">
        <pc:chgData name="Tina Hogan" userId="94b78a3d-59f3-4279-a1ef-6f4ad22d56cf" providerId="ADAL" clId="{0EA2C01F-D535-4329-A506-2F50509C02BB}" dt="2022-11-10T11:55:53.353" v="8" actId="47"/>
        <pc:sldMkLst>
          <pc:docMk/>
          <pc:sldMk cId="104593746" sldId="4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1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C10BA-4519-664E-AAB4-DC4F464982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4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181225" y="2071728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FINANCE OVERVIEW</a:t>
            </a:r>
            <a:endParaRPr lang="en-GB" sz="48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3BC482-A8D7-4E31-9DBD-9E50D7C1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2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434905" y="2382365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STATEMENTS</a:t>
            </a:r>
          </a:p>
          <a:p>
            <a:endParaRPr lang="en-GB" sz="4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FD9D86-9DDE-43C4-B305-E2905B91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8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036" y="296567"/>
            <a:ext cx="9369425" cy="466725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</a:rPr>
              <a:t>How To Find Statements?</a:t>
            </a:r>
            <a:endParaRPr lang="en-GB" sz="2800" b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4600E4-12A9-4667-973F-15F6878F9529}"/>
              </a:ext>
            </a:extLst>
          </p:cNvPr>
          <p:cNvSpPr/>
          <p:nvPr/>
        </p:nvSpPr>
        <p:spPr>
          <a:xfrm>
            <a:off x="2441359" y="5215010"/>
            <a:ext cx="790113" cy="124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C50EB5-9ADC-4501-ABA6-D9D47653AAD4}"/>
              </a:ext>
            </a:extLst>
          </p:cNvPr>
          <p:cNvSpPr/>
          <p:nvPr/>
        </p:nvSpPr>
        <p:spPr>
          <a:xfrm>
            <a:off x="2441358" y="5477243"/>
            <a:ext cx="790113" cy="124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AF2A79-A914-47DF-B450-F74B9639133D}"/>
              </a:ext>
            </a:extLst>
          </p:cNvPr>
          <p:cNvSpPr/>
          <p:nvPr/>
        </p:nvSpPr>
        <p:spPr>
          <a:xfrm>
            <a:off x="669850" y="882682"/>
            <a:ext cx="6624802" cy="3740689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D79BA-C863-4EA7-BED2-F35BA9FB4239}"/>
              </a:ext>
            </a:extLst>
          </p:cNvPr>
          <p:cNvSpPr/>
          <p:nvPr/>
        </p:nvSpPr>
        <p:spPr>
          <a:xfrm>
            <a:off x="8162522" y="1779665"/>
            <a:ext cx="4358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Go to Finance &gt; Statements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21EA7D-4D70-49EE-9BCB-9A2378CF76C8}"/>
              </a:ext>
            </a:extLst>
          </p:cNvPr>
          <p:cNvSpPr/>
          <p:nvPr/>
        </p:nvSpPr>
        <p:spPr>
          <a:xfrm>
            <a:off x="611388" y="4753035"/>
            <a:ext cx="2387803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This gives you past or present timesheets where you can review hours and costings per job card.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9D842-91AC-4C47-B47A-A111FBAB5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92" t="7224" r="12684" b="27842"/>
          <a:stretch/>
        </p:blipFill>
        <p:spPr>
          <a:xfrm>
            <a:off x="725547" y="945203"/>
            <a:ext cx="6497185" cy="362849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B08F56-DAD2-460A-B684-41B71F4CF070}"/>
              </a:ext>
            </a:extLst>
          </p:cNvPr>
          <p:cNvCxnSpPr>
            <a:cxnSpLocks/>
          </p:cNvCxnSpPr>
          <p:nvPr/>
        </p:nvCxnSpPr>
        <p:spPr>
          <a:xfrm flipH="1">
            <a:off x="5851823" y="1948942"/>
            <a:ext cx="19931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5943651-D6B4-4ED9-B93C-B7129175BE76}"/>
              </a:ext>
            </a:extLst>
          </p:cNvPr>
          <p:cNvSpPr/>
          <p:nvPr/>
        </p:nvSpPr>
        <p:spPr>
          <a:xfrm>
            <a:off x="2955315" y="938065"/>
            <a:ext cx="552312" cy="311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C7B903-2EB6-45A2-A969-67ADC5141143}"/>
              </a:ext>
            </a:extLst>
          </p:cNvPr>
          <p:cNvSpPr/>
          <p:nvPr/>
        </p:nvSpPr>
        <p:spPr>
          <a:xfrm>
            <a:off x="3057653" y="2057991"/>
            <a:ext cx="1259878" cy="244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BABE81-4FAA-47FE-9AB1-8D1C465BDB11}"/>
              </a:ext>
            </a:extLst>
          </p:cNvPr>
          <p:cNvSpPr/>
          <p:nvPr/>
        </p:nvSpPr>
        <p:spPr>
          <a:xfrm>
            <a:off x="834774" y="2833730"/>
            <a:ext cx="942414" cy="215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A84EE2-5FDB-49C3-AB84-2848DBA8C0F9}"/>
              </a:ext>
            </a:extLst>
          </p:cNvPr>
          <p:cNvSpPr/>
          <p:nvPr/>
        </p:nvSpPr>
        <p:spPr>
          <a:xfrm>
            <a:off x="4916456" y="2679477"/>
            <a:ext cx="6713676" cy="3693032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43D93-6DFC-44AA-B579-62FBE23481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65"/>
          <a:stretch/>
        </p:blipFill>
        <p:spPr>
          <a:xfrm>
            <a:off x="5002979" y="2763761"/>
            <a:ext cx="6555234" cy="352846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005B16-FDE9-45E9-8EAA-CA4BAA8C52B4}"/>
              </a:ext>
            </a:extLst>
          </p:cNvPr>
          <p:cNvCxnSpPr>
            <a:cxnSpLocks/>
          </p:cNvCxnSpPr>
          <p:nvPr/>
        </p:nvCxnSpPr>
        <p:spPr>
          <a:xfrm>
            <a:off x="3149064" y="5291644"/>
            <a:ext cx="163225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866C5A-5F45-4BA2-9E58-BDBDC5755357}"/>
              </a:ext>
            </a:extLst>
          </p:cNvPr>
          <p:cNvSpPr/>
          <p:nvPr/>
        </p:nvSpPr>
        <p:spPr>
          <a:xfrm>
            <a:off x="5002979" y="5043370"/>
            <a:ext cx="1545734" cy="457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EBBE82-DE6B-4053-9D1B-379ECF32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1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4854948-C4AF-4A98-9A01-33322956E0A6}"/>
              </a:ext>
            </a:extLst>
          </p:cNvPr>
          <p:cNvSpPr/>
          <p:nvPr/>
        </p:nvSpPr>
        <p:spPr>
          <a:xfrm>
            <a:off x="511007" y="1328628"/>
            <a:ext cx="6198018" cy="4088165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753784-282D-49B4-A317-6C540A577D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588" y="250808"/>
            <a:ext cx="9369425" cy="466725"/>
          </a:xfrm>
        </p:spPr>
        <p:txBody>
          <a:bodyPr/>
          <a:lstStyle/>
          <a:p>
            <a:r>
              <a:rPr lang="en-US" sz="2800" b="1">
                <a:solidFill>
                  <a:srgbClr val="92D050"/>
                </a:solidFill>
                <a:latin typeface="+mn-lt"/>
              </a:rPr>
              <a:t>How To View Statements?</a:t>
            </a:r>
            <a:endParaRPr lang="en-GB" sz="2800" b="1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071B34-7085-4FC6-AE58-D61F21FFE222}"/>
              </a:ext>
            </a:extLst>
          </p:cNvPr>
          <p:cNvSpPr/>
          <p:nvPr/>
        </p:nvSpPr>
        <p:spPr>
          <a:xfrm>
            <a:off x="2429378" y="4698758"/>
            <a:ext cx="790113" cy="174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E3127A-AAE3-42C8-B183-28F0DDA00573}"/>
              </a:ext>
            </a:extLst>
          </p:cNvPr>
          <p:cNvSpPr/>
          <p:nvPr/>
        </p:nvSpPr>
        <p:spPr>
          <a:xfrm>
            <a:off x="2429380" y="4984235"/>
            <a:ext cx="790113" cy="124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C50EB5-9ADC-4501-ABA6-D9D47653AAD4}"/>
              </a:ext>
            </a:extLst>
          </p:cNvPr>
          <p:cNvSpPr/>
          <p:nvPr/>
        </p:nvSpPr>
        <p:spPr>
          <a:xfrm>
            <a:off x="2441358" y="5477243"/>
            <a:ext cx="790113" cy="124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BEC23E-0587-4BAD-BDDC-265505580261}"/>
              </a:ext>
            </a:extLst>
          </p:cNvPr>
          <p:cNvSpPr/>
          <p:nvPr/>
        </p:nvSpPr>
        <p:spPr>
          <a:xfrm>
            <a:off x="2441357" y="5659445"/>
            <a:ext cx="790113" cy="239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D79BA-C863-4EA7-BED2-F35BA9FB4239}"/>
              </a:ext>
            </a:extLst>
          </p:cNvPr>
          <p:cNvSpPr/>
          <p:nvPr/>
        </p:nvSpPr>
        <p:spPr>
          <a:xfrm>
            <a:off x="7202540" y="1441206"/>
            <a:ext cx="439345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You can view a statement by downloading the CSV into excel spreadsheet.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21EA7D-4D70-49EE-9BCB-9A2378CF76C8}"/>
              </a:ext>
            </a:extLst>
          </p:cNvPr>
          <p:cNvSpPr/>
          <p:nvPr/>
        </p:nvSpPr>
        <p:spPr>
          <a:xfrm>
            <a:off x="1269507" y="5913557"/>
            <a:ext cx="4054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Client on the week or weeks you require and click on download.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1325C3-6F8A-4436-AF7F-562E42861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5"/>
          <a:stretch/>
        </p:blipFill>
        <p:spPr>
          <a:xfrm>
            <a:off x="596004" y="1441206"/>
            <a:ext cx="6041102" cy="388837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B08F56-DAD2-460A-B684-41B71F4CF070}"/>
              </a:ext>
            </a:extLst>
          </p:cNvPr>
          <p:cNvCxnSpPr>
            <a:cxnSpLocks/>
          </p:cNvCxnSpPr>
          <p:nvPr/>
        </p:nvCxnSpPr>
        <p:spPr>
          <a:xfrm flipH="1">
            <a:off x="2063784" y="2897312"/>
            <a:ext cx="6299380" cy="1726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AF2A79-A914-47DF-B450-F74B9639133D}"/>
              </a:ext>
            </a:extLst>
          </p:cNvPr>
          <p:cNvSpPr/>
          <p:nvPr/>
        </p:nvSpPr>
        <p:spPr>
          <a:xfrm>
            <a:off x="8528695" y="2105506"/>
            <a:ext cx="1673855" cy="1777316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F0067-5326-4BBB-AB96-AEBB4AEB9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325" y="2193013"/>
            <a:ext cx="1508891" cy="160795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8BABE81-4FAA-47FE-9AB1-8D1C465BDB11}"/>
              </a:ext>
            </a:extLst>
          </p:cNvPr>
          <p:cNvSpPr/>
          <p:nvPr/>
        </p:nvSpPr>
        <p:spPr>
          <a:xfrm>
            <a:off x="8688025" y="2247145"/>
            <a:ext cx="1355194" cy="1494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A84EE2-5FDB-49C3-AB84-2848DBA8C0F9}"/>
              </a:ext>
            </a:extLst>
          </p:cNvPr>
          <p:cNvSpPr/>
          <p:nvPr/>
        </p:nvSpPr>
        <p:spPr>
          <a:xfrm>
            <a:off x="5548016" y="4093072"/>
            <a:ext cx="4931624" cy="2514120"/>
          </a:xfrm>
          <a:prstGeom prst="rect">
            <a:avLst/>
          </a:prstGeom>
          <a:solidFill>
            <a:srgbClr val="59676D"/>
          </a:solidFill>
          <a:ln>
            <a:solidFill>
              <a:srgbClr val="596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1F9FB-32CB-4AEC-81E3-C96D32F6A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449" y="4193841"/>
            <a:ext cx="4723071" cy="23314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C7B903-2EB6-45A2-A969-67ADC5141143}"/>
              </a:ext>
            </a:extLst>
          </p:cNvPr>
          <p:cNvSpPr/>
          <p:nvPr/>
        </p:nvSpPr>
        <p:spPr>
          <a:xfrm>
            <a:off x="6996141" y="5342931"/>
            <a:ext cx="2671641" cy="271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9C468-7692-4819-AB63-AE77D7580722}"/>
              </a:ext>
            </a:extLst>
          </p:cNvPr>
          <p:cNvSpPr/>
          <p:nvPr/>
        </p:nvSpPr>
        <p:spPr>
          <a:xfrm>
            <a:off x="6996142" y="5693117"/>
            <a:ext cx="2671640" cy="271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1F449C-333E-4A9B-A6B8-C0EDFBB58592}"/>
              </a:ext>
            </a:extLst>
          </p:cNvPr>
          <p:cNvSpPr/>
          <p:nvPr/>
        </p:nvSpPr>
        <p:spPr>
          <a:xfrm>
            <a:off x="9579006" y="6181466"/>
            <a:ext cx="781514" cy="316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005B16-FDE9-45E9-8EAA-CA4BAA8C52B4}"/>
              </a:ext>
            </a:extLst>
          </p:cNvPr>
          <p:cNvCxnSpPr>
            <a:cxnSpLocks/>
          </p:cNvCxnSpPr>
          <p:nvPr/>
        </p:nvCxnSpPr>
        <p:spPr>
          <a:xfrm flipV="1">
            <a:off x="4937027" y="5882921"/>
            <a:ext cx="1939995" cy="4510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3A45D87-FFE8-4AF0-9D54-C278BC17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49725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0008C-3147-4E55-AFB5-BDC38DDC7304}">
  <ds:schemaRefs>
    <ds:schemaRef ds:uri="05cf384e-a25a-4a0f-abb5-0b5cf90748ad"/>
    <ds:schemaRef ds:uri="96888899-159a-45ad-852c-33e632a19c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CE70C0-EB1F-4E12-B45A-3265A5736D35}"/>
</file>

<file path=customXml/itemProps3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9</TotalTime>
  <Words>76</Words>
  <Application>Microsoft Office PowerPoint</Application>
  <PresentationFormat>Widescreen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How To Find Statements?</vt:lpstr>
      <vt:lpstr>How To View Statements?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15</cp:revision>
  <dcterms:created xsi:type="dcterms:W3CDTF">2022-09-09T14:55:40Z</dcterms:created>
  <dcterms:modified xsi:type="dcterms:W3CDTF">2022-11-10T11:55:55Z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