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4387" r:id="rId6"/>
    <p:sldId id="4293" r:id="rId7"/>
    <p:sldId id="4291" r:id="rId8"/>
    <p:sldId id="4400" r:id="rId9"/>
    <p:sldId id="4292" r:id="rId10"/>
    <p:sldId id="4402" r:id="rId11"/>
    <p:sldId id="4408" r:id="rId12"/>
    <p:sldId id="4405" r:id="rId13"/>
    <p:sldId id="4406" r:id="rId14"/>
    <p:sldId id="44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0DF981CE-F79E-4AD9-B2DE-9EEDEBCAB3A7}"/>
    <pc:docChg chg="addSld delSld modSld">
      <pc:chgData name="Tina Hogan" userId="94b78a3d-59f3-4279-a1ef-6f4ad22d56cf" providerId="ADAL" clId="{0DF981CE-F79E-4AD9-B2DE-9EEDEBCAB3A7}" dt="2022-11-10T15:11:56.557" v="8" actId="1076"/>
      <pc:docMkLst>
        <pc:docMk/>
      </pc:docMkLst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288205367" sldId="25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955210024" sldId="27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596591940" sldId="28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378385838" sldId="28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002494903" sldId="28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450621019" sldId="28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354022581" sldId="28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275977191" sldId="28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740590099" sldId="28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416486221" sldId="29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291230018" sldId="29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005519712" sldId="29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796462981" sldId="29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725872601" sldId="29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152368840" sldId="29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717804389" sldId="29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90637313" sldId="29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905425117" sldId="30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715103334" sldId="30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234373099" sldId="30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661568172" sldId="30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43551380" sldId="30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22966067" sldId="31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312092635" sldId="31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85387051" sldId="31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799111679" sldId="31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067642269" sldId="31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944819464" sldId="426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196831353" sldId="426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732183646" sldId="427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915250541" sldId="427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66683436" sldId="427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251664348" sldId="427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898516677" sldId="427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718215286" sldId="4275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154811674" sldId="427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463644477" sldId="427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057602591" sldId="428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002783646" sldId="428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57732207" sldId="428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485462588" sldId="428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964717343" sldId="428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667719223" sldId="430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597897115" sldId="430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372092975" sldId="430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865549931" sldId="430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238424459" sldId="431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9582672" sldId="431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999796898" sldId="431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739491615" sldId="431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200644646" sldId="431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607292309" sldId="431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261480627" sldId="431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691289184" sldId="431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93384452" sldId="431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543531130" sldId="432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271794712" sldId="432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316260559" sldId="432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382196864" sldId="432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490371069" sldId="432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377965230" sldId="432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06015798" sldId="432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930173017" sldId="432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523215678" sldId="432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967505487" sldId="432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067038124" sldId="433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719982828" sldId="433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843074858" sldId="433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416608944" sldId="433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844201149" sldId="433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006945357" sldId="433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493914423" sldId="433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210631536" sldId="433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609866890" sldId="433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211227831" sldId="433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150695805" sldId="434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387105968" sldId="434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812840268" sldId="434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182722273" sldId="434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187868912" sldId="434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802328246" sldId="434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795385581" sldId="434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940245745" sldId="434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859312033" sldId="434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186283506" sldId="434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274234797" sldId="435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919520901" sldId="435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718516846" sldId="435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74010816" sldId="435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192793817" sldId="435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499286536" sldId="435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281423380" sldId="435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128019867" sldId="435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219203471" sldId="436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935387195" sldId="436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090319223" sldId="436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333049725" sldId="436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969901143" sldId="436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487120910" sldId="436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289250859" sldId="436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85804720" sldId="436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480733397" sldId="436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157738776" sldId="437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161096078" sldId="437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951311066" sldId="437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583738210" sldId="437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485256507" sldId="438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44720156" sldId="438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095213528" sldId="4385"/>
        </pc:sldMkLst>
      </pc:sldChg>
      <pc:sldChg chg="modSp mod">
        <pc:chgData name="Tina Hogan" userId="94b78a3d-59f3-4279-a1ef-6f4ad22d56cf" providerId="ADAL" clId="{0DF981CE-F79E-4AD9-B2DE-9EEDEBCAB3A7}" dt="2022-11-10T15:11:46.567" v="5" actId="1076"/>
        <pc:sldMkLst>
          <pc:docMk/>
          <pc:sldMk cId="1210402080" sldId="4387"/>
        </pc:sldMkLst>
        <pc:spChg chg="mod">
          <ac:chgData name="Tina Hogan" userId="94b78a3d-59f3-4279-a1ef-6f4ad22d56cf" providerId="ADAL" clId="{0DF981CE-F79E-4AD9-B2DE-9EEDEBCAB3A7}" dt="2022-11-10T15:11:46.567" v="5" actId="1076"/>
          <ac:spMkLst>
            <pc:docMk/>
            <pc:sldMk cId="1210402080" sldId="4387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1757661250" sldId="4394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728864531" sldId="4395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393385328" sldId="4396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0DF981CE-F79E-4AD9-B2DE-9EEDEBCAB3A7}" dt="2022-11-10T15:11:32.771" v="1" actId="47"/>
        <pc:sldMkLst>
          <pc:docMk/>
          <pc:sldMk cId="283981512" sldId="4401"/>
        </pc:sldMkLst>
      </pc:sldChg>
      <pc:sldChg chg="modSp mod">
        <pc:chgData name="Tina Hogan" userId="94b78a3d-59f3-4279-a1ef-6f4ad22d56cf" providerId="ADAL" clId="{0DF981CE-F79E-4AD9-B2DE-9EEDEBCAB3A7}" dt="2022-11-10T15:11:56.557" v="8" actId="1076"/>
        <pc:sldMkLst>
          <pc:docMk/>
          <pc:sldMk cId="1921707304" sldId="4402"/>
        </pc:sldMkLst>
        <pc:spChg chg="mod">
          <ac:chgData name="Tina Hogan" userId="94b78a3d-59f3-4279-a1ef-6f4ad22d56cf" providerId="ADAL" clId="{0DF981CE-F79E-4AD9-B2DE-9EEDEBCAB3A7}" dt="2022-11-10T15:11:56.557" v="8" actId="1076"/>
          <ac:spMkLst>
            <pc:docMk/>
            <pc:sldMk cId="1921707304" sldId="4402"/>
            <ac:spMk id="8" creationId="{29D0116D-AB4A-41D7-A1F0-4EB0AF1F1A12}"/>
          </ac:spMkLst>
        </pc:spChg>
      </pc:sldChg>
      <pc:sldChg chg="new del">
        <pc:chgData name="Tina Hogan" userId="94b78a3d-59f3-4279-a1ef-6f4ad22d56cf" providerId="ADAL" clId="{0DF981CE-F79E-4AD9-B2DE-9EEDEBCAB3A7}" dt="2022-11-10T15:11:35.045" v="3" actId="47"/>
        <pc:sldMkLst>
          <pc:docMk/>
          <pc:sldMk cId="1719163795" sldId="440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673916690" sldId="444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200853886" sldId="444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277512541" sldId="444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111926959" sldId="4477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2103611942" sldId="4478"/>
        </pc:sldMkLst>
      </pc:sldChg>
      <pc:sldChg chg="del">
        <pc:chgData name="Tina Hogan" userId="94b78a3d-59f3-4279-a1ef-6f4ad22d56cf" providerId="ADAL" clId="{0DF981CE-F79E-4AD9-B2DE-9EEDEBCAB3A7}" dt="2022-11-10T15:11:24.220" v="0" actId="47"/>
        <pc:sldMkLst>
          <pc:docMk/>
          <pc:sldMk cId="104593746" sldId="4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2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7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7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9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9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0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9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952" y="437651"/>
            <a:ext cx="9237663" cy="407987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</a:rPr>
              <a:t>How To Unlink A Worker From Job Card</a:t>
            </a:r>
            <a:r>
              <a:rPr lang="en-GB" sz="2800" b="1">
                <a:solidFill>
                  <a:srgbClr val="92D050"/>
                </a:solidFill>
                <a:latin typeface="+mn-lt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773341" y="1481214"/>
            <a:ext cx="5322659" cy="3458431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7037684" y="1355789"/>
            <a:ext cx="293944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Click on the arrow.</a:t>
            </a:r>
            <a:endParaRPr lang="en-GB" sz="1600">
              <a:cs typeface="Calibri"/>
            </a:endParaRPr>
          </a:p>
          <a:p>
            <a:pPr algn="ctr"/>
            <a:endParaRPr lang="en-GB" sz="1600">
              <a:cs typeface="Calibri"/>
            </a:endParaRPr>
          </a:p>
          <a:p>
            <a:pPr algn="ctr"/>
            <a:r>
              <a:rPr lang="en-GB" sz="1600"/>
              <a:t>It will then drop down to show you</a:t>
            </a:r>
            <a:endParaRPr lang="en-GB" sz="1600">
              <a:cs typeface="Calibri"/>
            </a:endParaRPr>
          </a:p>
          <a:p>
            <a:pPr algn="ctr"/>
            <a:endParaRPr lang="en-GB" sz="1600">
              <a:cs typeface="Calibri"/>
            </a:endParaRPr>
          </a:p>
          <a:p>
            <a:pPr algn="ctr"/>
            <a:endParaRPr lang="en-GB" sz="1600">
              <a:cs typeface="Calibri"/>
            </a:endParaRPr>
          </a:p>
          <a:p>
            <a:pPr algn="ctr"/>
            <a:r>
              <a:rPr lang="en-GB" sz="1600"/>
              <a:t>Click on the 'Unlink job card'. </a:t>
            </a:r>
            <a:endParaRPr lang="en-GB" sz="1600">
              <a:cs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43D618-5C42-4AFF-9BB9-EC889E1ED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2" t="73524" r="59281" b="16777"/>
          <a:stretch/>
        </p:blipFill>
        <p:spPr>
          <a:xfrm>
            <a:off x="7900995" y="2425033"/>
            <a:ext cx="1195500" cy="365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7BF80-35E9-492A-B77E-0A6B26849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03" t="10529" r="22526" b="42420"/>
          <a:stretch/>
        </p:blipFill>
        <p:spPr>
          <a:xfrm>
            <a:off x="856728" y="1640232"/>
            <a:ext cx="5165890" cy="322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850A9-4D93-4E98-BE6C-0BBA2630D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996" y="2720949"/>
            <a:ext cx="3524742" cy="1448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6FC097-1EDA-4F68-ADCD-8D63A29FEAF3}"/>
              </a:ext>
            </a:extLst>
          </p:cNvPr>
          <p:cNvSpPr/>
          <p:nvPr/>
        </p:nvSpPr>
        <p:spPr>
          <a:xfrm>
            <a:off x="4654467" y="3207660"/>
            <a:ext cx="5322659" cy="3447334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0309B-C338-4D72-992E-B9876C00D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831" y="3358855"/>
            <a:ext cx="5174913" cy="3207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4F098-617E-4C54-97CB-6C6896051C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949"/>
          <a:stretch/>
        </p:blipFill>
        <p:spPr>
          <a:xfrm>
            <a:off x="6333687" y="4427955"/>
            <a:ext cx="3296873" cy="5350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FBD171-DCDE-4441-B1C1-30FC23C9355A}"/>
              </a:ext>
            </a:extLst>
          </p:cNvPr>
          <p:cNvSpPr/>
          <p:nvPr/>
        </p:nvSpPr>
        <p:spPr>
          <a:xfrm>
            <a:off x="6338165" y="4930847"/>
            <a:ext cx="1186760" cy="338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0C395B-0D84-4A75-B807-6411628EDCD9}"/>
              </a:ext>
            </a:extLst>
          </p:cNvPr>
          <p:cNvSpPr/>
          <p:nvPr/>
        </p:nvSpPr>
        <p:spPr>
          <a:xfrm>
            <a:off x="5635035" y="2839309"/>
            <a:ext cx="243596" cy="279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A336A5-0680-4FF2-9B46-0749B56D0A64}"/>
              </a:ext>
            </a:extLst>
          </p:cNvPr>
          <p:cNvCxnSpPr>
            <a:cxnSpLocks/>
          </p:cNvCxnSpPr>
          <p:nvPr/>
        </p:nvCxnSpPr>
        <p:spPr>
          <a:xfrm flipH="1">
            <a:off x="6022618" y="2650931"/>
            <a:ext cx="1321310" cy="249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6CE830-97DD-4EFA-8E49-58FD97FD2D88}"/>
              </a:ext>
            </a:extLst>
          </p:cNvPr>
          <p:cNvCxnSpPr>
            <a:cxnSpLocks/>
          </p:cNvCxnSpPr>
          <p:nvPr/>
        </p:nvCxnSpPr>
        <p:spPr>
          <a:xfrm flipH="1">
            <a:off x="5812026" y="2674012"/>
            <a:ext cx="1520959" cy="1637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9F036A6-038F-4C96-BBB8-D5788CC5510F}"/>
              </a:ext>
            </a:extLst>
          </p:cNvPr>
          <p:cNvSpPr/>
          <p:nvPr/>
        </p:nvSpPr>
        <p:spPr>
          <a:xfrm>
            <a:off x="4962617" y="5269795"/>
            <a:ext cx="916014" cy="203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3F7D4-CDE7-4F2F-A353-50B0DD6868B7}"/>
              </a:ext>
            </a:extLst>
          </p:cNvPr>
          <p:cNvSpPr/>
          <p:nvPr/>
        </p:nvSpPr>
        <p:spPr>
          <a:xfrm>
            <a:off x="5184559" y="5780122"/>
            <a:ext cx="627467" cy="17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1273C8-7642-4C5F-AC29-E64A8C2E04DD}"/>
              </a:ext>
            </a:extLst>
          </p:cNvPr>
          <p:cNvSpPr/>
          <p:nvPr/>
        </p:nvSpPr>
        <p:spPr>
          <a:xfrm>
            <a:off x="1092841" y="3533313"/>
            <a:ext cx="478507" cy="124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5E1BF-6032-48DE-AA73-E31356CBA0FB}"/>
              </a:ext>
            </a:extLst>
          </p:cNvPr>
          <p:cNvSpPr/>
          <p:nvPr/>
        </p:nvSpPr>
        <p:spPr>
          <a:xfrm>
            <a:off x="1409480" y="4023764"/>
            <a:ext cx="478507" cy="124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2B3F5A2-3892-45A0-82E1-D03AC3E8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087" y="354845"/>
            <a:ext cx="9237663" cy="407987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</a:rPr>
              <a:t>How To Complete The Unlinking Of The Worker</a:t>
            </a:r>
            <a:r>
              <a:rPr lang="en-GB" sz="2800" b="1">
                <a:solidFill>
                  <a:srgbClr val="92D050"/>
                </a:solidFill>
                <a:latin typeface="+mn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669850" y="1258381"/>
            <a:ext cx="84830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Click on the unlink and it will remove the linked job card.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669850" y="1738885"/>
            <a:ext cx="5259629" cy="180079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6726945" y="2442735"/>
            <a:ext cx="2367942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This should be completed every time you stop using a worker or you make them a leaver.</a:t>
            </a:r>
          </a:p>
          <a:p>
            <a:pPr algn="ctr"/>
            <a:endParaRPr lang="en-GB" sz="14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F4E30E-9040-4A96-BF47-5F0802B65763}"/>
              </a:ext>
            </a:extLst>
          </p:cNvPr>
          <p:cNvSpPr/>
          <p:nvPr/>
        </p:nvSpPr>
        <p:spPr>
          <a:xfrm>
            <a:off x="3611995" y="3929525"/>
            <a:ext cx="5259629" cy="180079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2336A-57D6-41E5-B628-DF1E6109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7" y="1827319"/>
            <a:ext cx="5011974" cy="162393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0C395B-0D84-4A75-B807-6411628EDCD9}"/>
              </a:ext>
            </a:extLst>
          </p:cNvPr>
          <p:cNvSpPr/>
          <p:nvPr/>
        </p:nvSpPr>
        <p:spPr>
          <a:xfrm>
            <a:off x="5081848" y="3025984"/>
            <a:ext cx="702537" cy="344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E40A3-5E60-4E6D-A6F2-1A9F7F76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889" y="3974703"/>
            <a:ext cx="5077839" cy="15852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6295C1-576B-40EA-8BB9-4FAB8BC68342}"/>
              </a:ext>
            </a:extLst>
          </p:cNvPr>
          <p:cNvSpPr/>
          <p:nvPr/>
        </p:nvSpPr>
        <p:spPr>
          <a:xfrm>
            <a:off x="5289018" y="5000321"/>
            <a:ext cx="3206912" cy="344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6A2A9-EF70-4313-8AB1-BCB643A80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14" y="2491926"/>
            <a:ext cx="3762900" cy="29531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C04558-AF78-4CC9-BDDE-A9C1F605E9D9}"/>
              </a:ext>
            </a:extLst>
          </p:cNvPr>
          <p:cNvCxnSpPr>
            <a:cxnSpLocks/>
          </p:cNvCxnSpPr>
          <p:nvPr/>
        </p:nvCxnSpPr>
        <p:spPr>
          <a:xfrm>
            <a:off x="3435658" y="1566158"/>
            <a:ext cx="1825261" cy="34166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5F88BF-FBE0-4620-9879-4C3808DC90C1}"/>
              </a:ext>
            </a:extLst>
          </p:cNvPr>
          <p:cNvCxnSpPr>
            <a:cxnSpLocks/>
          </p:cNvCxnSpPr>
          <p:nvPr/>
        </p:nvCxnSpPr>
        <p:spPr>
          <a:xfrm>
            <a:off x="3435658" y="1566158"/>
            <a:ext cx="1729729" cy="1324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41B73-AFB4-4A06-A517-B48EEC4E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6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181225" y="2675328"/>
            <a:ext cx="617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LINKING A WORKER TO A JOB CARD</a:t>
            </a:r>
          </a:p>
          <a:p>
            <a:endParaRPr lang="en-GB" sz="4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180EBF-802B-4BB9-A695-F7EEE3C2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0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840" y="333861"/>
            <a:ext cx="9359900" cy="407988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  <a:cs typeface="Calibri"/>
              </a:rPr>
              <a:t>How To Search For A Worker?</a:t>
            </a:r>
            <a:br>
              <a:rPr lang="en-US" sz="2800" b="1">
                <a:solidFill>
                  <a:srgbClr val="92D050"/>
                </a:solidFill>
                <a:latin typeface="+mn-lt"/>
              </a:rPr>
            </a:br>
            <a:endParaRPr lang="en-GB" sz="2800" b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817055" y="1093858"/>
            <a:ext cx="84830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Open Universe go to workers and then search for your worker in the search bar.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863345" y="1665757"/>
            <a:ext cx="6365289" cy="370552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7728079" y="2486473"/>
            <a:ext cx="248075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Once you have searched for your worker click on their name to open.</a:t>
            </a:r>
            <a:endParaRPr lang="en-GB" sz="1600"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E0CC5-DF20-460D-BE14-B7547DBF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20" t="7086" r="11858" b="50000"/>
          <a:stretch/>
        </p:blipFill>
        <p:spPr>
          <a:xfrm>
            <a:off x="951645" y="1765655"/>
            <a:ext cx="6175716" cy="35261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0C395B-0D84-4A75-B807-6411628EDCD9}"/>
              </a:ext>
            </a:extLst>
          </p:cNvPr>
          <p:cNvSpPr/>
          <p:nvPr/>
        </p:nvSpPr>
        <p:spPr>
          <a:xfrm>
            <a:off x="3817398" y="1784422"/>
            <a:ext cx="444210" cy="312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AB6644-A800-4D1B-B431-F5C4E9687179}"/>
              </a:ext>
            </a:extLst>
          </p:cNvPr>
          <p:cNvCxnSpPr>
            <a:cxnSpLocks/>
          </p:cNvCxnSpPr>
          <p:nvPr/>
        </p:nvCxnSpPr>
        <p:spPr>
          <a:xfrm>
            <a:off x="3231472" y="1566158"/>
            <a:ext cx="585926" cy="599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0EEE57-79BE-4EA6-B249-4BF1D08FE625}"/>
              </a:ext>
            </a:extLst>
          </p:cNvPr>
          <p:cNvCxnSpPr>
            <a:cxnSpLocks/>
          </p:cNvCxnSpPr>
          <p:nvPr/>
        </p:nvCxnSpPr>
        <p:spPr>
          <a:xfrm flipH="1">
            <a:off x="2095859" y="1586893"/>
            <a:ext cx="1145970" cy="32241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924DCC-9039-49D8-8001-60FBDE917F01}"/>
              </a:ext>
            </a:extLst>
          </p:cNvPr>
          <p:cNvSpPr/>
          <p:nvPr/>
        </p:nvSpPr>
        <p:spPr>
          <a:xfrm>
            <a:off x="1097899" y="4893846"/>
            <a:ext cx="1260629" cy="315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631163-C503-4E77-881F-8BFD8E0CBE9D}"/>
              </a:ext>
            </a:extLst>
          </p:cNvPr>
          <p:cNvSpPr/>
          <p:nvPr/>
        </p:nvSpPr>
        <p:spPr>
          <a:xfrm>
            <a:off x="3855855" y="2116015"/>
            <a:ext cx="1504710" cy="312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54138-D3A0-4961-8810-A05D046C6635}"/>
              </a:ext>
            </a:extLst>
          </p:cNvPr>
          <p:cNvSpPr/>
          <p:nvPr/>
        </p:nvSpPr>
        <p:spPr>
          <a:xfrm>
            <a:off x="4238972" y="3995428"/>
            <a:ext cx="5804772" cy="2367754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20BAF8-02AC-450F-A798-DF8314FE4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26"/>
          <a:stretch/>
        </p:blipFill>
        <p:spPr>
          <a:xfrm>
            <a:off x="4307033" y="4083969"/>
            <a:ext cx="5668650" cy="219921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5F88BF-FBE0-4620-9879-4C3808DC90C1}"/>
              </a:ext>
            </a:extLst>
          </p:cNvPr>
          <p:cNvCxnSpPr>
            <a:cxnSpLocks/>
          </p:cNvCxnSpPr>
          <p:nvPr/>
        </p:nvCxnSpPr>
        <p:spPr>
          <a:xfrm flipH="1">
            <a:off x="6096000" y="2998999"/>
            <a:ext cx="1823874" cy="1830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960BB-BFA1-445A-A50F-4970D8E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1796" y="388236"/>
            <a:ext cx="9239250" cy="407988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</a:rPr>
              <a:t>How To Add And Link Job Card</a:t>
            </a:r>
            <a:r>
              <a:rPr lang="en-GB" sz="2800" b="1">
                <a:solidFill>
                  <a:srgbClr val="92D050"/>
                </a:solidFill>
                <a:latin typeface="+mn-lt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731796" y="2046914"/>
            <a:ext cx="6814224" cy="3920253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7753838" y="2322527"/>
            <a:ext cx="17148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Click on add another job card.</a:t>
            </a:r>
            <a:endParaRPr lang="en-GB" sz="16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1FA80-5C1D-4D6B-9220-6EF83116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36"/>
          <a:stretch/>
        </p:blipFill>
        <p:spPr>
          <a:xfrm>
            <a:off x="837719" y="2172749"/>
            <a:ext cx="6600029" cy="3645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924DCC-9039-49D8-8001-60FBDE917F01}"/>
              </a:ext>
            </a:extLst>
          </p:cNvPr>
          <p:cNvSpPr/>
          <p:nvPr/>
        </p:nvSpPr>
        <p:spPr>
          <a:xfrm>
            <a:off x="3839976" y="3469528"/>
            <a:ext cx="3145286" cy="989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A336A5-0680-4FF2-9B46-0749B56D0A64}"/>
              </a:ext>
            </a:extLst>
          </p:cNvPr>
          <p:cNvCxnSpPr>
            <a:cxnSpLocks/>
          </p:cNvCxnSpPr>
          <p:nvPr/>
        </p:nvCxnSpPr>
        <p:spPr>
          <a:xfrm flipH="1">
            <a:off x="4875853" y="2887684"/>
            <a:ext cx="3214541" cy="14037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077FCCB-9216-449C-8974-9FF471D5A6FC}"/>
              </a:ext>
            </a:extLst>
          </p:cNvPr>
          <p:cNvSpPr/>
          <p:nvPr/>
        </p:nvSpPr>
        <p:spPr>
          <a:xfrm>
            <a:off x="2689934" y="4643021"/>
            <a:ext cx="914400" cy="9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37AFE-2F60-43A6-8151-E4949B48D242}"/>
              </a:ext>
            </a:extLst>
          </p:cNvPr>
          <p:cNvSpPr/>
          <p:nvPr/>
        </p:nvSpPr>
        <p:spPr>
          <a:xfrm>
            <a:off x="2974019" y="5095783"/>
            <a:ext cx="479395" cy="9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BD556F-218D-495E-98CF-CADAB0A0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97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19F40E1-5692-4C74-8734-E977C859811B}"/>
              </a:ext>
            </a:extLst>
          </p:cNvPr>
          <p:cNvSpPr/>
          <p:nvPr/>
        </p:nvSpPr>
        <p:spPr>
          <a:xfrm>
            <a:off x="5327038" y="1618742"/>
            <a:ext cx="4088778" cy="206467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3673" y="387959"/>
            <a:ext cx="9239250" cy="407988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</a:rPr>
              <a:t>How To Link A Worker To Job Card In sections</a:t>
            </a:r>
            <a:r>
              <a:rPr lang="en-GB" sz="2800" b="1">
                <a:solidFill>
                  <a:srgbClr val="92D050"/>
                </a:solidFill>
                <a:latin typeface="+mn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669850" y="1258381"/>
            <a:ext cx="84830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Click on organisation and add your site.   </a:t>
            </a:r>
            <a:r>
              <a:rPr lang="en-GB" sz="1400"/>
              <a:t>                            </a:t>
            </a:r>
            <a:r>
              <a:rPr lang="en-GB" sz="1600"/>
              <a:t>    Next click on Site.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731797" y="1628433"/>
            <a:ext cx="4088778" cy="206467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5318646" y="3763263"/>
            <a:ext cx="351821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Finally click link to add the job card.</a:t>
            </a:r>
          </a:p>
          <a:p>
            <a:pPr algn="ctr"/>
            <a:endParaRPr lang="en-GB" sz="1400" b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54138-D3A0-4961-8810-A05D046C6635}"/>
              </a:ext>
            </a:extLst>
          </p:cNvPr>
          <p:cNvSpPr/>
          <p:nvPr/>
        </p:nvSpPr>
        <p:spPr>
          <a:xfrm>
            <a:off x="731797" y="4120055"/>
            <a:ext cx="4088778" cy="206467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47127A-CC7C-40E4-AE8C-83AF098767F3}"/>
              </a:ext>
            </a:extLst>
          </p:cNvPr>
          <p:cNvSpPr/>
          <p:nvPr/>
        </p:nvSpPr>
        <p:spPr>
          <a:xfrm>
            <a:off x="6684885" y="5814874"/>
            <a:ext cx="374651" cy="186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B2723-8F05-454B-8ED9-AA1B96A74B46}"/>
              </a:ext>
            </a:extLst>
          </p:cNvPr>
          <p:cNvSpPr txBox="1"/>
          <p:nvPr/>
        </p:nvSpPr>
        <p:spPr>
          <a:xfrm>
            <a:off x="729150" y="3757199"/>
            <a:ext cx="362603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Next allocate the job card.</a:t>
            </a:r>
            <a:endParaRPr lang="en-GB" sz="1400"/>
          </a:p>
          <a:p>
            <a:pPr algn="ctr"/>
            <a:endParaRPr lang="en-GB" sz="14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D7332-6D59-40AD-8288-B993FEC3EC80}"/>
              </a:ext>
            </a:extLst>
          </p:cNvPr>
          <p:cNvSpPr/>
          <p:nvPr/>
        </p:nvSpPr>
        <p:spPr>
          <a:xfrm>
            <a:off x="5289018" y="4136457"/>
            <a:ext cx="4088778" cy="206467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FCDC0-76E9-49D3-9DCD-25B9CBE2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36" y="1688616"/>
            <a:ext cx="3946646" cy="196269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5F88BF-FBE0-4620-9879-4C3808DC90C1}"/>
              </a:ext>
            </a:extLst>
          </p:cNvPr>
          <p:cNvCxnSpPr>
            <a:cxnSpLocks/>
          </p:cNvCxnSpPr>
          <p:nvPr/>
        </p:nvCxnSpPr>
        <p:spPr>
          <a:xfrm>
            <a:off x="2288975" y="1523239"/>
            <a:ext cx="0" cy="913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90C395B-0D84-4A75-B807-6411628EDCD9}"/>
              </a:ext>
            </a:extLst>
          </p:cNvPr>
          <p:cNvSpPr/>
          <p:nvPr/>
        </p:nvSpPr>
        <p:spPr>
          <a:xfrm>
            <a:off x="1552633" y="2175452"/>
            <a:ext cx="2485107" cy="988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CBC9AE-570C-46F1-B8A5-2C009D161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30" t="37385" r="17844" b="29847"/>
          <a:stretch/>
        </p:blipFill>
        <p:spPr>
          <a:xfrm>
            <a:off x="5378237" y="1676778"/>
            <a:ext cx="3943961" cy="1974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924DCC-9039-49D8-8001-60FBDE917F01}"/>
              </a:ext>
            </a:extLst>
          </p:cNvPr>
          <p:cNvSpPr/>
          <p:nvPr/>
        </p:nvSpPr>
        <p:spPr>
          <a:xfrm>
            <a:off x="6270836" y="2410898"/>
            <a:ext cx="2143322" cy="1217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87AE0C-A276-47B8-940D-376A6D04F0B5}"/>
              </a:ext>
            </a:extLst>
          </p:cNvPr>
          <p:cNvCxnSpPr>
            <a:cxnSpLocks/>
          </p:cNvCxnSpPr>
          <p:nvPr/>
        </p:nvCxnSpPr>
        <p:spPr>
          <a:xfrm>
            <a:off x="6753138" y="1586317"/>
            <a:ext cx="628485" cy="14101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F28FA69-99C8-4167-B64F-8F22F6C5B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41" t="34093" r="18051" b="34191"/>
          <a:stretch/>
        </p:blipFill>
        <p:spPr>
          <a:xfrm>
            <a:off x="789836" y="4201508"/>
            <a:ext cx="3946646" cy="193439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96459C-F6FF-498C-AE3E-8BC7EE397EBB}"/>
              </a:ext>
            </a:extLst>
          </p:cNvPr>
          <p:cNvCxnSpPr>
            <a:cxnSpLocks/>
          </p:cNvCxnSpPr>
          <p:nvPr/>
        </p:nvCxnSpPr>
        <p:spPr>
          <a:xfrm>
            <a:off x="2293882" y="4120055"/>
            <a:ext cx="0" cy="1444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09815F9-AE8B-4FD5-8B5A-8232B96107D5}"/>
              </a:ext>
            </a:extLst>
          </p:cNvPr>
          <p:cNvSpPr/>
          <p:nvPr/>
        </p:nvSpPr>
        <p:spPr>
          <a:xfrm>
            <a:off x="1686080" y="5229566"/>
            <a:ext cx="2198023" cy="874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6BFA41-3EA5-42E4-A059-0ABA59C33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70" y="4201508"/>
            <a:ext cx="3999559" cy="194174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3E80351-E102-4342-B74A-EDE0FA0FF513}"/>
              </a:ext>
            </a:extLst>
          </p:cNvPr>
          <p:cNvSpPr/>
          <p:nvPr/>
        </p:nvSpPr>
        <p:spPr>
          <a:xfrm>
            <a:off x="8929604" y="5917820"/>
            <a:ext cx="374652" cy="186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1F386E-E642-4D99-B1C8-BA14532422CE}"/>
              </a:ext>
            </a:extLst>
          </p:cNvPr>
          <p:cNvCxnSpPr>
            <a:cxnSpLocks/>
          </p:cNvCxnSpPr>
          <p:nvPr/>
        </p:nvCxnSpPr>
        <p:spPr>
          <a:xfrm>
            <a:off x="8097625" y="3974451"/>
            <a:ext cx="1016356" cy="1933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0A478E-9D35-432E-BD21-577319EB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7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7484" y="308173"/>
            <a:ext cx="9237663" cy="407987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</a:rPr>
              <a:t>How To View The Linked Job Card</a:t>
            </a:r>
            <a:r>
              <a:rPr lang="en-GB" sz="2800" b="1">
                <a:solidFill>
                  <a:srgbClr val="92D050"/>
                </a:solidFill>
                <a:latin typeface="+mn-lt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704486" y="1921430"/>
            <a:ext cx="8558991" cy="3702331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607484" y="1045122"/>
            <a:ext cx="92383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You can now see your job card is linked to the worker. Click on add another job card to repeat the process if required.</a:t>
            </a:r>
            <a:endParaRPr lang="en-GB" sz="1600" b="1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4B40B-39D3-400B-B834-53E739191F51}"/>
              </a:ext>
            </a:extLst>
          </p:cNvPr>
          <p:cNvSpPr/>
          <p:nvPr/>
        </p:nvSpPr>
        <p:spPr>
          <a:xfrm>
            <a:off x="2307672" y="5772508"/>
            <a:ext cx="681422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You can also repeat this process on the workers profile!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24524-810F-4B44-85A0-C8B52A4DD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43" y="2051191"/>
            <a:ext cx="8344875" cy="3455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FCA5B-490D-4017-85A0-829CA212F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499" y="3875934"/>
            <a:ext cx="3764108" cy="402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D877F4-3B97-4145-B435-E57F53A3F9AE}"/>
              </a:ext>
            </a:extLst>
          </p:cNvPr>
          <p:cNvCxnSpPr>
            <a:cxnSpLocks/>
          </p:cNvCxnSpPr>
          <p:nvPr/>
        </p:nvCxnSpPr>
        <p:spPr>
          <a:xfrm flipH="1">
            <a:off x="6103654" y="1400537"/>
            <a:ext cx="977059" cy="3427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A336A5-0680-4FF2-9B46-0749B56D0A64}"/>
              </a:ext>
            </a:extLst>
          </p:cNvPr>
          <p:cNvCxnSpPr>
            <a:cxnSpLocks/>
          </p:cNvCxnSpPr>
          <p:nvPr/>
        </p:nvCxnSpPr>
        <p:spPr>
          <a:xfrm>
            <a:off x="4699417" y="1457757"/>
            <a:ext cx="494374" cy="28954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924DCC-9039-49D8-8001-60FBDE917F01}"/>
              </a:ext>
            </a:extLst>
          </p:cNvPr>
          <p:cNvSpPr/>
          <p:nvPr/>
        </p:nvSpPr>
        <p:spPr>
          <a:xfrm>
            <a:off x="4898385" y="4077111"/>
            <a:ext cx="3784222" cy="1277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79881-0137-4690-AA57-20A28865062C}"/>
              </a:ext>
            </a:extLst>
          </p:cNvPr>
          <p:cNvSpPr/>
          <p:nvPr/>
        </p:nvSpPr>
        <p:spPr>
          <a:xfrm>
            <a:off x="3682767" y="4748169"/>
            <a:ext cx="587229" cy="100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315B4-5FE5-46EC-892F-5C5726D9934C}"/>
              </a:ext>
            </a:extLst>
          </p:cNvPr>
          <p:cNvSpPr/>
          <p:nvPr/>
        </p:nvSpPr>
        <p:spPr>
          <a:xfrm>
            <a:off x="4918499" y="4920223"/>
            <a:ext cx="1376039" cy="201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E7D450-7E1A-4CE2-92A1-0FE99A59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6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181225" y="2364609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UNLINKING A WORKER</a:t>
            </a:r>
          </a:p>
          <a:p>
            <a:endParaRPr lang="en-GB" sz="4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05C1B3-646F-4277-ADA9-8998AE04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0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840" y="333861"/>
            <a:ext cx="9359900" cy="407988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  <a:cs typeface="Calibri"/>
              </a:rPr>
              <a:t>How To Search For A Worker To Unlink?</a:t>
            </a:r>
            <a:br>
              <a:rPr lang="en-US" sz="2800" b="1">
                <a:solidFill>
                  <a:srgbClr val="92D050"/>
                </a:solidFill>
                <a:latin typeface="+mn-lt"/>
              </a:rPr>
            </a:br>
            <a:endParaRPr lang="en-GB" sz="2800" b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817055" y="1093858"/>
            <a:ext cx="84830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Open Universe go to workers and then search for your worker in the search bar.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863345" y="1665757"/>
            <a:ext cx="6365289" cy="370552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7728079" y="2486473"/>
            <a:ext cx="248075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Once you have searched for your worker click on their name to open.</a:t>
            </a:r>
            <a:endParaRPr lang="en-GB" sz="1600"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E0CC5-DF20-460D-BE14-B7547DBF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20" t="7086" r="11858" b="50000"/>
          <a:stretch/>
        </p:blipFill>
        <p:spPr>
          <a:xfrm>
            <a:off x="951645" y="1765655"/>
            <a:ext cx="6175716" cy="35261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0C395B-0D84-4A75-B807-6411628EDCD9}"/>
              </a:ext>
            </a:extLst>
          </p:cNvPr>
          <p:cNvSpPr/>
          <p:nvPr/>
        </p:nvSpPr>
        <p:spPr>
          <a:xfrm>
            <a:off x="3817398" y="1784422"/>
            <a:ext cx="444210" cy="312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AB6644-A800-4D1B-B431-F5C4E9687179}"/>
              </a:ext>
            </a:extLst>
          </p:cNvPr>
          <p:cNvCxnSpPr>
            <a:cxnSpLocks/>
          </p:cNvCxnSpPr>
          <p:nvPr/>
        </p:nvCxnSpPr>
        <p:spPr>
          <a:xfrm>
            <a:off x="3231472" y="1566158"/>
            <a:ext cx="585926" cy="599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0EEE57-79BE-4EA6-B249-4BF1D08FE625}"/>
              </a:ext>
            </a:extLst>
          </p:cNvPr>
          <p:cNvCxnSpPr>
            <a:cxnSpLocks/>
          </p:cNvCxnSpPr>
          <p:nvPr/>
        </p:nvCxnSpPr>
        <p:spPr>
          <a:xfrm flipH="1">
            <a:off x="2095859" y="1586893"/>
            <a:ext cx="1145970" cy="32241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924DCC-9039-49D8-8001-60FBDE917F01}"/>
              </a:ext>
            </a:extLst>
          </p:cNvPr>
          <p:cNvSpPr/>
          <p:nvPr/>
        </p:nvSpPr>
        <p:spPr>
          <a:xfrm>
            <a:off x="1097899" y="4893846"/>
            <a:ext cx="1260629" cy="315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631163-C503-4E77-881F-8BFD8E0CBE9D}"/>
              </a:ext>
            </a:extLst>
          </p:cNvPr>
          <p:cNvSpPr/>
          <p:nvPr/>
        </p:nvSpPr>
        <p:spPr>
          <a:xfrm>
            <a:off x="3855855" y="2116015"/>
            <a:ext cx="1504710" cy="312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54138-D3A0-4961-8810-A05D046C6635}"/>
              </a:ext>
            </a:extLst>
          </p:cNvPr>
          <p:cNvSpPr/>
          <p:nvPr/>
        </p:nvSpPr>
        <p:spPr>
          <a:xfrm>
            <a:off x="4238972" y="3995428"/>
            <a:ext cx="5804772" cy="2367754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20BAF8-02AC-450F-A798-DF8314FE4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26"/>
          <a:stretch/>
        </p:blipFill>
        <p:spPr>
          <a:xfrm>
            <a:off x="4307033" y="4083969"/>
            <a:ext cx="5668650" cy="219921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5F88BF-FBE0-4620-9879-4C3808DC90C1}"/>
              </a:ext>
            </a:extLst>
          </p:cNvPr>
          <p:cNvCxnSpPr>
            <a:cxnSpLocks/>
          </p:cNvCxnSpPr>
          <p:nvPr/>
        </p:nvCxnSpPr>
        <p:spPr>
          <a:xfrm flipH="1">
            <a:off x="6096000" y="2998999"/>
            <a:ext cx="1823874" cy="1830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028D00-1E63-4AD5-AC43-04846232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9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961" y="341232"/>
            <a:ext cx="9239250" cy="407988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Calibri"/>
                <a:cs typeface="Calibri"/>
              </a:rPr>
              <a:t>How To Link A Worker To A Job Card</a:t>
            </a:r>
            <a:r>
              <a:rPr lang="en-GB" sz="2800" b="1">
                <a:solidFill>
                  <a:srgbClr val="92D050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791077" y="998608"/>
            <a:ext cx="84830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You can either go into the workers profile or click on the linked job cards.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02E7C-A8C2-4C37-BF4A-752A97F8E8A7}"/>
              </a:ext>
            </a:extLst>
          </p:cNvPr>
          <p:cNvSpPr/>
          <p:nvPr/>
        </p:nvSpPr>
        <p:spPr>
          <a:xfrm>
            <a:off x="731796" y="1628432"/>
            <a:ext cx="6365289" cy="370552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19968-63FC-448D-B639-73F80D9076E7}"/>
              </a:ext>
            </a:extLst>
          </p:cNvPr>
          <p:cNvSpPr/>
          <p:nvPr/>
        </p:nvSpPr>
        <p:spPr>
          <a:xfrm flipV="1">
            <a:off x="6222871" y="6135906"/>
            <a:ext cx="1005763" cy="9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7A7C2-8640-420C-AAB7-6C899A04893D}"/>
              </a:ext>
            </a:extLst>
          </p:cNvPr>
          <p:cNvSpPr txBox="1"/>
          <p:nvPr/>
        </p:nvSpPr>
        <p:spPr>
          <a:xfrm>
            <a:off x="7292540" y="2351781"/>
            <a:ext cx="230453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On the left of the workers profile, select 'Linked job cards’.</a:t>
            </a:r>
          </a:p>
          <a:p>
            <a:pPr algn="ctr"/>
            <a:endParaRPr lang="en-GB" sz="1600"/>
          </a:p>
          <a:p>
            <a:pPr algn="ctr"/>
            <a:r>
              <a:rPr lang="en-GB" sz="1600"/>
              <a:t>Otherwise you can remove from this page.</a:t>
            </a:r>
          </a:p>
          <a:p>
            <a:pPr algn="ctr"/>
            <a:endParaRPr lang="en-GB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24CBA-FEA4-4EA6-86C0-B6C147C2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83" y="1683977"/>
            <a:ext cx="6144513" cy="34900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0C395B-0D84-4A75-B807-6411628EDCD9}"/>
              </a:ext>
            </a:extLst>
          </p:cNvPr>
          <p:cNvSpPr/>
          <p:nvPr/>
        </p:nvSpPr>
        <p:spPr>
          <a:xfrm>
            <a:off x="2775692" y="3858696"/>
            <a:ext cx="692841" cy="281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5F88BF-FBE0-4620-9879-4C3808DC90C1}"/>
              </a:ext>
            </a:extLst>
          </p:cNvPr>
          <p:cNvCxnSpPr>
            <a:cxnSpLocks/>
          </p:cNvCxnSpPr>
          <p:nvPr/>
        </p:nvCxnSpPr>
        <p:spPr>
          <a:xfrm>
            <a:off x="2594929" y="1524039"/>
            <a:ext cx="444193" cy="2043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63DD5F5-5E40-46FA-9CD5-1690CAB6F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" t="23073" r="49" b="-2020"/>
          <a:stretch/>
        </p:blipFill>
        <p:spPr>
          <a:xfrm>
            <a:off x="3822161" y="3758268"/>
            <a:ext cx="3090367" cy="14519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924DCC-9039-49D8-8001-60FBDE917F01}"/>
              </a:ext>
            </a:extLst>
          </p:cNvPr>
          <p:cNvSpPr/>
          <p:nvPr/>
        </p:nvSpPr>
        <p:spPr>
          <a:xfrm>
            <a:off x="3777997" y="3793810"/>
            <a:ext cx="3017086" cy="459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5CFD4F-206D-409D-884B-E32DDE95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28947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0008C-3147-4E55-AFB5-BDC38DDC7304}">
  <ds:schemaRefs>
    <ds:schemaRef ds:uri="05cf384e-a25a-4a0f-abb5-0b5cf90748ad"/>
    <ds:schemaRef ds:uri="96888899-159a-45ad-852c-33e632a19c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793102-C241-4AF3-AD35-2E5739E4A26C}"/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6</TotalTime>
  <Words>329</Words>
  <Application>Microsoft Office PowerPoint</Application>
  <PresentationFormat>Widescreen</PresentationFormat>
  <Paragraphs>53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How To Search For A Worker? </vt:lpstr>
      <vt:lpstr>How To Add And Link Job Card?</vt:lpstr>
      <vt:lpstr>How To Link A Worker To Job Card In sections?</vt:lpstr>
      <vt:lpstr>How To View The Linked Job Card?</vt:lpstr>
      <vt:lpstr>PowerPoint Presentation</vt:lpstr>
      <vt:lpstr>How To Search For A Worker To Unlink? </vt:lpstr>
      <vt:lpstr>How To Link A Worker To A Job Card?</vt:lpstr>
      <vt:lpstr>How To Unlink A Worker From Job Card?</vt:lpstr>
      <vt:lpstr>How To Complete The Unlinking Of The Worker?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3</cp:revision>
  <dcterms:created xsi:type="dcterms:W3CDTF">2022-09-09T14:55:40Z</dcterms:created>
  <dcterms:modified xsi:type="dcterms:W3CDTF">2022-11-10T15:12:00Z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