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9" r:id="rId5"/>
    <p:sldId id="4477" r:id="rId6"/>
    <p:sldId id="4401" r:id="rId7"/>
    <p:sldId id="4394" r:id="rId8"/>
    <p:sldId id="4395" r:id="rId9"/>
    <p:sldId id="439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81E4071-FF51-632F-6DC7-BC1CEE3606F4}" name="Michael Berkshire" initials="MB" userId="S::michael.berkshire@datumrpo.com::979e1cc8-4b2d-4c1a-99c2-01f55e2c9b5a" providerId="AD"/>
  <p188:author id="{6E59C1BE-C3E8-78CB-954B-09E950B0F822}" name="Tina Hogan" initials="TH" userId="S::Tina.Hogan@Staffline.co.uk::94b78a3d-59f3-4279-a1ef-6f4ad22d56c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na Hogan" userId="94b78a3d-59f3-4279-a1ef-6f4ad22d56cf" providerId="ADAL" clId="{42D9E97D-7DF8-4B3F-8119-C37A0C629867}"/>
    <pc:docChg chg="undo custSel addSld delSld modSld">
      <pc:chgData name="Tina Hogan" userId="94b78a3d-59f3-4279-a1ef-6f4ad22d56cf" providerId="ADAL" clId="{42D9E97D-7DF8-4B3F-8119-C37A0C629867}" dt="2022-11-10T15:34:13.586" v="41" actId="1076"/>
      <pc:docMkLst>
        <pc:docMk/>
      </pc:docMkLst>
      <pc:sldChg chg="del">
        <pc:chgData name="Tina Hogan" userId="94b78a3d-59f3-4279-a1ef-6f4ad22d56cf" providerId="ADAL" clId="{42D9E97D-7DF8-4B3F-8119-C37A0C629867}" dt="2022-11-10T15:33:53.946" v="35" actId="47"/>
        <pc:sldMkLst>
          <pc:docMk/>
          <pc:sldMk cId="1084686078" sldId="4276"/>
        </pc:sldMkLst>
      </pc:sldChg>
      <pc:sldChg chg="del">
        <pc:chgData name="Tina Hogan" userId="94b78a3d-59f3-4279-a1ef-6f4ad22d56cf" providerId="ADAL" clId="{42D9E97D-7DF8-4B3F-8119-C37A0C629867}" dt="2022-11-10T11:16:36.639" v="22" actId="47"/>
        <pc:sldMkLst>
          <pc:docMk/>
          <pc:sldMk cId="1483976558" sldId="4291"/>
        </pc:sldMkLst>
      </pc:sldChg>
      <pc:sldChg chg="del">
        <pc:chgData name="Tina Hogan" userId="94b78a3d-59f3-4279-a1ef-6f4ad22d56cf" providerId="ADAL" clId="{42D9E97D-7DF8-4B3F-8119-C37A0C629867}" dt="2022-11-10T11:16:36.950" v="24" actId="47"/>
        <pc:sldMkLst>
          <pc:docMk/>
          <pc:sldMk cId="1903361043" sldId="4292"/>
        </pc:sldMkLst>
      </pc:sldChg>
      <pc:sldChg chg="del">
        <pc:chgData name="Tina Hogan" userId="94b78a3d-59f3-4279-a1ef-6f4ad22d56cf" providerId="ADAL" clId="{42D9E97D-7DF8-4B3F-8119-C37A0C629867}" dt="2022-11-10T11:16:36.489" v="21" actId="47"/>
        <pc:sldMkLst>
          <pc:docMk/>
          <pc:sldMk cId="105612737" sldId="4293"/>
        </pc:sldMkLst>
      </pc:sldChg>
      <pc:sldChg chg="del">
        <pc:chgData name="Tina Hogan" userId="94b78a3d-59f3-4279-a1ef-6f4ad22d56cf" providerId="ADAL" clId="{42D9E97D-7DF8-4B3F-8119-C37A0C629867}" dt="2022-11-10T11:16:36.312" v="20" actId="47"/>
        <pc:sldMkLst>
          <pc:docMk/>
          <pc:sldMk cId="1210402080" sldId="4387"/>
        </pc:sldMkLst>
      </pc:sldChg>
      <pc:sldChg chg="del">
        <pc:chgData name="Tina Hogan" userId="94b78a3d-59f3-4279-a1ef-6f4ad22d56cf" providerId="ADAL" clId="{42D9E97D-7DF8-4B3F-8119-C37A0C629867}" dt="2022-11-10T15:33:53.946" v="35" actId="47"/>
        <pc:sldMkLst>
          <pc:docMk/>
          <pc:sldMk cId="1530051023" sldId="4388"/>
        </pc:sldMkLst>
      </pc:sldChg>
      <pc:sldChg chg="del">
        <pc:chgData name="Tina Hogan" userId="94b78a3d-59f3-4279-a1ef-6f4ad22d56cf" providerId="ADAL" clId="{42D9E97D-7DF8-4B3F-8119-C37A0C629867}" dt="2022-11-10T15:33:53.946" v="35" actId="47"/>
        <pc:sldMkLst>
          <pc:docMk/>
          <pc:sldMk cId="21838310" sldId="4389"/>
        </pc:sldMkLst>
      </pc:sldChg>
      <pc:sldChg chg="del">
        <pc:chgData name="Tina Hogan" userId="94b78a3d-59f3-4279-a1ef-6f4ad22d56cf" providerId="ADAL" clId="{42D9E97D-7DF8-4B3F-8119-C37A0C629867}" dt="2022-11-10T15:33:53.946" v="35" actId="47"/>
        <pc:sldMkLst>
          <pc:docMk/>
          <pc:sldMk cId="1566933552" sldId="4390"/>
        </pc:sldMkLst>
      </pc:sldChg>
      <pc:sldChg chg="del">
        <pc:chgData name="Tina Hogan" userId="94b78a3d-59f3-4279-a1ef-6f4ad22d56cf" providerId="ADAL" clId="{42D9E97D-7DF8-4B3F-8119-C37A0C629867}" dt="2022-11-10T15:33:53.946" v="35" actId="47"/>
        <pc:sldMkLst>
          <pc:docMk/>
          <pc:sldMk cId="2793964745" sldId="4391"/>
        </pc:sldMkLst>
      </pc:sldChg>
      <pc:sldChg chg="del">
        <pc:chgData name="Tina Hogan" userId="94b78a3d-59f3-4279-a1ef-6f4ad22d56cf" providerId="ADAL" clId="{42D9E97D-7DF8-4B3F-8119-C37A0C629867}" dt="2022-11-10T15:33:53.946" v="35" actId="47"/>
        <pc:sldMkLst>
          <pc:docMk/>
          <pc:sldMk cId="4289222249" sldId="4392"/>
        </pc:sldMkLst>
      </pc:sldChg>
      <pc:sldChg chg="del">
        <pc:chgData name="Tina Hogan" userId="94b78a3d-59f3-4279-a1ef-6f4ad22d56cf" providerId="ADAL" clId="{42D9E97D-7DF8-4B3F-8119-C37A0C629867}" dt="2022-11-10T15:33:53.946" v="35" actId="47"/>
        <pc:sldMkLst>
          <pc:docMk/>
          <pc:sldMk cId="4010091683" sldId="4393"/>
        </pc:sldMkLst>
      </pc:sldChg>
      <pc:sldChg chg="del">
        <pc:chgData name="Tina Hogan" userId="94b78a3d-59f3-4279-a1ef-6f4ad22d56cf" providerId="ADAL" clId="{42D9E97D-7DF8-4B3F-8119-C37A0C629867}" dt="2022-11-10T15:33:53.946" v="35" actId="47"/>
        <pc:sldMkLst>
          <pc:docMk/>
          <pc:sldMk cId="2042814593" sldId="4399"/>
        </pc:sldMkLst>
      </pc:sldChg>
      <pc:sldChg chg="del">
        <pc:chgData name="Tina Hogan" userId="94b78a3d-59f3-4279-a1ef-6f4ad22d56cf" providerId="ADAL" clId="{42D9E97D-7DF8-4B3F-8119-C37A0C629867}" dt="2022-11-10T11:16:36.802" v="23" actId="47"/>
        <pc:sldMkLst>
          <pc:docMk/>
          <pc:sldMk cId="946176422" sldId="4400"/>
        </pc:sldMkLst>
      </pc:sldChg>
      <pc:sldChg chg="modSp add del mod">
        <pc:chgData name="Tina Hogan" userId="94b78a3d-59f3-4279-a1ef-6f4ad22d56cf" providerId="ADAL" clId="{42D9E97D-7DF8-4B3F-8119-C37A0C629867}" dt="2022-11-10T15:34:13.586" v="41" actId="1076"/>
        <pc:sldMkLst>
          <pc:docMk/>
          <pc:sldMk cId="283981512" sldId="4401"/>
        </pc:sldMkLst>
        <pc:spChg chg="mod">
          <ac:chgData name="Tina Hogan" userId="94b78a3d-59f3-4279-a1ef-6f4ad22d56cf" providerId="ADAL" clId="{42D9E97D-7DF8-4B3F-8119-C37A0C629867}" dt="2022-11-10T15:34:13.586" v="41" actId="1076"/>
          <ac:spMkLst>
            <pc:docMk/>
            <pc:sldMk cId="283981512" sldId="4401"/>
            <ac:spMk id="8" creationId="{29D0116D-AB4A-41D7-A1F0-4EB0AF1F1A12}"/>
          </ac:spMkLst>
        </pc:spChg>
      </pc:sldChg>
      <pc:sldChg chg="add del">
        <pc:chgData name="Tina Hogan" userId="94b78a3d-59f3-4279-a1ef-6f4ad22d56cf" providerId="ADAL" clId="{42D9E97D-7DF8-4B3F-8119-C37A0C629867}" dt="2022-11-10T11:16:42.213" v="27" actId="47"/>
        <pc:sldMkLst>
          <pc:docMk/>
          <pc:sldMk cId="1921707304" sldId="4402"/>
        </pc:sldMkLst>
      </pc:sldChg>
      <pc:sldChg chg="del">
        <pc:chgData name="Tina Hogan" userId="94b78a3d-59f3-4279-a1ef-6f4ad22d56cf" providerId="ADAL" clId="{42D9E97D-7DF8-4B3F-8119-C37A0C629867}" dt="2022-11-10T11:16:42.537" v="29" actId="47"/>
        <pc:sldMkLst>
          <pc:docMk/>
          <pc:sldMk cId="1976228947" sldId="4405"/>
        </pc:sldMkLst>
      </pc:sldChg>
      <pc:sldChg chg="del">
        <pc:chgData name="Tina Hogan" userId="94b78a3d-59f3-4279-a1ef-6f4ad22d56cf" providerId="ADAL" clId="{42D9E97D-7DF8-4B3F-8119-C37A0C629867}" dt="2022-11-10T11:16:42.699" v="30" actId="47"/>
        <pc:sldMkLst>
          <pc:docMk/>
          <pc:sldMk cId="109058263" sldId="4406"/>
        </pc:sldMkLst>
      </pc:sldChg>
      <pc:sldChg chg="del">
        <pc:chgData name="Tina Hogan" userId="94b78a3d-59f3-4279-a1ef-6f4ad22d56cf" providerId="ADAL" clId="{42D9E97D-7DF8-4B3F-8119-C37A0C629867}" dt="2022-11-10T11:16:42.844" v="31" actId="47"/>
        <pc:sldMkLst>
          <pc:docMk/>
          <pc:sldMk cId="1641364433" sldId="4407"/>
        </pc:sldMkLst>
      </pc:sldChg>
      <pc:sldChg chg="del">
        <pc:chgData name="Tina Hogan" userId="94b78a3d-59f3-4279-a1ef-6f4ad22d56cf" providerId="ADAL" clId="{42D9E97D-7DF8-4B3F-8119-C37A0C629867}" dt="2022-11-10T11:16:42.391" v="28" actId="47"/>
        <pc:sldMkLst>
          <pc:docMk/>
          <pc:sldMk cId="787899063" sldId="4408"/>
        </pc:sldMkLst>
      </pc:sldChg>
      <pc:sldChg chg="del">
        <pc:chgData name="Tina Hogan" userId="94b78a3d-59f3-4279-a1ef-6f4ad22d56cf" providerId="ADAL" clId="{42D9E97D-7DF8-4B3F-8119-C37A0C629867}" dt="2022-11-10T11:16:32.201" v="0" actId="47"/>
        <pc:sldMkLst>
          <pc:docMk/>
          <pc:sldMk cId="3856852066" sldId="4409"/>
        </pc:sldMkLst>
      </pc:sldChg>
      <pc:sldChg chg="del">
        <pc:chgData name="Tina Hogan" userId="94b78a3d-59f3-4279-a1ef-6f4ad22d56cf" providerId="ADAL" clId="{42D9E97D-7DF8-4B3F-8119-C37A0C629867}" dt="2022-11-10T11:16:32.424" v="1" actId="47"/>
        <pc:sldMkLst>
          <pc:docMk/>
          <pc:sldMk cId="61345217" sldId="4410"/>
        </pc:sldMkLst>
      </pc:sldChg>
      <pc:sldChg chg="del">
        <pc:chgData name="Tina Hogan" userId="94b78a3d-59f3-4279-a1ef-6f4ad22d56cf" providerId="ADAL" clId="{42D9E97D-7DF8-4B3F-8119-C37A0C629867}" dt="2022-11-10T11:16:32.596" v="2" actId="47"/>
        <pc:sldMkLst>
          <pc:docMk/>
          <pc:sldMk cId="611277310" sldId="4411"/>
        </pc:sldMkLst>
      </pc:sldChg>
      <pc:sldChg chg="del">
        <pc:chgData name="Tina Hogan" userId="94b78a3d-59f3-4279-a1ef-6f4ad22d56cf" providerId="ADAL" clId="{42D9E97D-7DF8-4B3F-8119-C37A0C629867}" dt="2022-11-10T11:16:32.748" v="3" actId="47"/>
        <pc:sldMkLst>
          <pc:docMk/>
          <pc:sldMk cId="4183939525" sldId="4412"/>
        </pc:sldMkLst>
      </pc:sldChg>
      <pc:sldChg chg="del">
        <pc:chgData name="Tina Hogan" userId="94b78a3d-59f3-4279-a1ef-6f4ad22d56cf" providerId="ADAL" clId="{42D9E97D-7DF8-4B3F-8119-C37A0C629867}" dt="2022-11-10T11:16:32.894" v="4" actId="47"/>
        <pc:sldMkLst>
          <pc:docMk/>
          <pc:sldMk cId="3973439362" sldId="4413"/>
        </pc:sldMkLst>
      </pc:sldChg>
      <pc:sldChg chg="del">
        <pc:chgData name="Tina Hogan" userId="94b78a3d-59f3-4279-a1ef-6f4ad22d56cf" providerId="ADAL" clId="{42D9E97D-7DF8-4B3F-8119-C37A0C629867}" dt="2022-11-10T11:16:33.056" v="5" actId="47"/>
        <pc:sldMkLst>
          <pc:docMk/>
          <pc:sldMk cId="611446832" sldId="4415"/>
        </pc:sldMkLst>
      </pc:sldChg>
      <pc:sldChg chg="del">
        <pc:chgData name="Tina Hogan" userId="94b78a3d-59f3-4279-a1ef-6f4ad22d56cf" providerId="ADAL" clId="{42D9E97D-7DF8-4B3F-8119-C37A0C629867}" dt="2022-11-10T11:16:33.196" v="6" actId="47"/>
        <pc:sldMkLst>
          <pc:docMk/>
          <pc:sldMk cId="3508895186" sldId="4416"/>
        </pc:sldMkLst>
      </pc:sldChg>
      <pc:sldChg chg="del">
        <pc:chgData name="Tina Hogan" userId="94b78a3d-59f3-4279-a1ef-6f4ad22d56cf" providerId="ADAL" clId="{42D9E97D-7DF8-4B3F-8119-C37A0C629867}" dt="2022-11-10T11:16:33.362" v="7" actId="47"/>
        <pc:sldMkLst>
          <pc:docMk/>
          <pc:sldMk cId="3541098944" sldId="4424"/>
        </pc:sldMkLst>
      </pc:sldChg>
      <pc:sldChg chg="del">
        <pc:chgData name="Tina Hogan" userId="94b78a3d-59f3-4279-a1ef-6f4ad22d56cf" providerId="ADAL" clId="{42D9E97D-7DF8-4B3F-8119-C37A0C629867}" dt="2022-11-10T11:16:33.499" v="8" actId="47"/>
        <pc:sldMkLst>
          <pc:docMk/>
          <pc:sldMk cId="2665096146" sldId="4425"/>
        </pc:sldMkLst>
      </pc:sldChg>
      <pc:sldChg chg="del">
        <pc:chgData name="Tina Hogan" userId="94b78a3d-59f3-4279-a1ef-6f4ad22d56cf" providerId="ADAL" clId="{42D9E97D-7DF8-4B3F-8119-C37A0C629867}" dt="2022-11-10T11:16:33.660" v="9" actId="47"/>
        <pc:sldMkLst>
          <pc:docMk/>
          <pc:sldMk cId="1091292626" sldId="4426"/>
        </pc:sldMkLst>
      </pc:sldChg>
      <pc:sldChg chg="del">
        <pc:chgData name="Tina Hogan" userId="94b78a3d-59f3-4279-a1ef-6f4ad22d56cf" providerId="ADAL" clId="{42D9E97D-7DF8-4B3F-8119-C37A0C629867}" dt="2022-11-10T11:16:33.790" v="10" actId="47"/>
        <pc:sldMkLst>
          <pc:docMk/>
          <pc:sldMk cId="440732887" sldId="4427"/>
        </pc:sldMkLst>
      </pc:sldChg>
      <pc:sldChg chg="del">
        <pc:chgData name="Tina Hogan" userId="94b78a3d-59f3-4279-a1ef-6f4ad22d56cf" providerId="ADAL" clId="{42D9E97D-7DF8-4B3F-8119-C37A0C629867}" dt="2022-11-10T11:16:33.946" v="11" actId="47"/>
        <pc:sldMkLst>
          <pc:docMk/>
          <pc:sldMk cId="4133573544" sldId="4428"/>
        </pc:sldMkLst>
      </pc:sldChg>
      <pc:sldChg chg="del">
        <pc:chgData name="Tina Hogan" userId="94b78a3d-59f3-4279-a1ef-6f4ad22d56cf" providerId="ADAL" clId="{42D9E97D-7DF8-4B3F-8119-C37A0C629867}" dt="2022-11-10T11:16:34.105" v="12" actId="47"/>
        <pc:sldMkLst>
          <pc:docMk/>
          <pc:sldMk cId="3736124919" sldId="4429"/>
        </pc:sldMkLst>
      </pc:sldChg>
      <pc:sldChg chg="del">
        <pc:chgData name="Tina Hogan" userId="94b78a3d-59f3-4279-a1ef-6f4ad22d56cf" providerId="ADAL" clId="{42D9E97D-7DF8-4B3F-8119-C37A0C629867}" dt="2022-11-10T11:16:34.265" v="13" actId="47"/>
        <pc:sldMkLst>
          <pc:docMk/>
          <pc:sldMk cId="2396389885" sldId="4430"/>
        </pc:sldMkLst>
      </pc:sldChg>
      <pc:sldChg chg="del">
        <pc:chgData name="Tina Hogan" userId="94b78a3d-59f3-4279-a1ef-6f4ad22d56cf" providerId="ADAL" clId="{42D9E97D-7DF8-4B3F-8119-C37A0C629867}" dt="2022-11-10T11:16:34.428" v="14" actId="47"/>
        <pc:sldMkLst>
          <pc:docMk/>
          <pc:sldMk cId="3726149903" sldId="4431"/>
        </pc:sldMkLst>
      </pc:sldChg>
      <pc:sldChg chg="del">
        <pc:chgData name="Tina Hogan" userId="94b78a3d-59f3-4279-a1ef-6f4ad22d56cf" providerId="ADAL" clId="{42D9E97D-7DF8-4B3F-8119-C37A0C629867}" dt="2022-11-10T11:16:34.581" v="15" actId="47"/>
        <pc:sldMkLst>
          <pc:docMk/>
          <pc:sldMk cId="810572099" sldId="4432"/>
        </pc:sldMkLst>
      </pc:sldChg>
      <pc:sldChg chg="del">
        <pc:chgData name="Tina Hogan" userId="94b78a3d-59f3-4279-a1ef-6f4ad22d56cf" providerId="ADAL" clId="{42D9E97D-7DF8-4B3F-8119-C37A0C629867}" dt="2022-11-10T11:16:34.738" v="16" actId="47"/>
        <pc:sldMkLst>
          <pc:docMk/>
          <pc:sldMk cId="1730226484" sldId="4433"/>
        </pc:sldMkLst>
      </pc:sldChg>
      <pc:sldChg chg="del">
        <pc:chgData name="Tina Hogan" userId="94b78a3d-59f3-4279-a1ef-6f4ad22d56cf" providerId="ADAL" clId="{42D9E97D-7DF8-4B3F-8119-C37A0C629867}" dt="2022-11-10T11:16:34.900" v="17" actId="47"/>
        <pc:sldMkLst>
          <pc:docMk/>
          <pc:sldMk cId="2445770272" sldId="4436"/>
        </pc:sldMkLst>
      </pc:sldChg>
      <pc:sldChg chg="del">
        <pc:chgData name="Tina Hogan" userId="94b78a3d-59f3-4279-a1ef-6f4ad22d56cf" providerId="ADAL" clId="{42D9E97D-7DF8-4B3F-8119-C37A0C629867}" dt="2022-11-10T11:16:35.048" v="18" actId="47"/>
        <pc:sldMkLst>
          <pc:docMk/>
          <pc:sldMk cId="3423943685" sldId="4442"/>
        </pc:sldMkLst>
      </pc:sldChg>
      <pc:sldChg chg="del">
        <pc:chgData name="Tina Hogan" userId="94b78a3d-59f3-4279-a1ef-6f4ad22d56cf" providerId="ADAL" clId="{42D9E97D-7DF8-4B3F-8119-C37A0C629867}" dt="2022-11-10T11:16:35.214" v="19" actId="47"/>
        <pc:sldMkLst>
          <pc:docMk/>
          <pc:sldMk cId="2673916690" sldId="4443"/>
        </pc:sldMkLst>
      </pc:sldChg>
      <pc:sldChg chg="modSp mod">
        <pc:chgData name="Tina Hogan" userId="94b78a3d-59f3-4279-a1ef-6f4ad22d56cf" providerId="ADAL" clId="{42D9E97D-7DF8-4B3F-8119-C37A0C629867}" dt="2022-11-10T15:34:07.642" v="39" actId="1076"/>
        <pc:sldMkLst>
          <pc:docMk/>
          <pc:sldMk cId="2111926959" sldId="4477"/>
        </pc:sldMkLst>
        <pc:spChg chg="mod">
          <ac:chgData name="Tina Hogan" userId="94b78a3d-59f3-4279-a1ef-6f4ad22d56cf" providerId="ADAL" clId="{42D9E97D-7DF8-4B3F-8119-C37A0C629867}" dt="2022-11-10T15:34:07.642" v="39" actId="1076"/>
          <ac:spMkLst>
            <pc:docMk/>
            <pc:sldMk cId="2111926959" sldId="4477"/>
            <ac:spMk id="8" creationId="{29D0116D-AB4A-41D7-A1F0-4EB0AF1F1A12}"/>
          </ac:spMkLst>
        </pc:spChg>
      </pc:sldChg>
      <pc:sldChg chg="del">
        <pc:chgData name="Tina Hogan" userId="94b78a3d-59f3-4279-a1ef-6f4ad22d56cf" providerId="ADAL" clId="{42D9E97D-7DF8-4B3F-8119-C37A0C629867}" dt="2022-11-10T15:33:46.569" v="34" actId="47"/>
        <pc:sldMkLst>
          <pc:docMk/>
          <pc:sldMk cId="2103611942" sldId="4478"/>
        </pc:sldMkLst>
      </pc:sldChg>
      <pc:sldChg chg="new del">
        <pc:chgData name="Tina Hogan" userId="94b78a3d-59f3-4279-a1ef-6f4ad22d56cf" providerId="ADAL" clId="{42D9E97D-7DF8-4B3F-8119-C37A0C629867}" dt="2022-11-10T15:34:01.128" v="37" actId="47"/>
        <pc:sldMkLst>
          <pc:docMk/>
          <pc:sldMk cId="2945166767" sldId="447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83F7C6A-EBE0-4330-8CAE-329A1A4609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C00BC9-2535-4A13-820D-65C0915935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D5404-4474-42E3-A1B3-F514807479B2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B28053-5CCD-407B-A44A-039BF19773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070F95-BEB0-4070-9351-3B476D401D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8003E-F6FD-4072-AB12-8E935A4EF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855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BA69F-8434-421B-9DFB-2C901B945573}" type="datetimeFigureOut">
              <a:rPr lang="en-GB" smtClean="0"/>
              <a:t>10/11/2022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5B119-3D3D-4B4C-A882-65BD6A805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623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8D41C-4B88-4C00-8068-A7EDD5B175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F268E3-85E4-41B9-946F-F3B7610D61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BA3B9-12C6-49B1-8DC6-82549F8B16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C9DE45-037C-4E5D-90F2-ECEA68B69228}" type="datetime1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0C11-24BD-413E-A044-409121B35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D550A-A20B-4F89-B8F3-77EB1FA4A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474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BE40B-388A-47F2-9F30-402213A59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162457-1335-43A9-8E76-3A5523D9E1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F301D-894C-49F6-B80E-8882701A3C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BB54C6-E302-4644-B10A-B1E753C59C17}" type="datetime1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5633D-766F-48D1-A7D2-BEDC292CD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503F2-D4E4-496E-91D3-2FAA1AD7D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908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98090C-825A-4E98-B106-69055C51FF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5E3B5-63EB-4984-88C7-B61A77A075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C3049-44D0-44A7-B5C8-6E95A56D8A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E007E-1945-47EB-A105-47C64D54E951}" type="datetime1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D5E7E-4492-415C-B06C-0BD6CCA0D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99EC8-C7B6-4A8B-B719-03DB9B80D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358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9F8C1F1-98F2-4E3F-B518-B1911C38ED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783616" y="2826934"/>
            <a:ext cx="8122923" cy="172229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03AF0D9-25F6-4A06-A818-68653AC909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850" y="722093"/>
            <a:ext cx="7212291" cy="785715"/>
          </a:xfrm>
        </p:spPr>
        <p:txBody>
          <a:bodyPr lIns="0" tIns="0" rIns="0" bIns="0" anchor="t">
            <a:noAutofit/>
          </a:bodyPr>
          <a:lstStyle>
            <a:lvl1pPr>
              <a:defRPr sz="3200" b="1" i="0">
                <a:solidFill>
                  <a:srgbClr val="2D979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CLICK TO EDIT TITLE STYLE IN CAPS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8FDF8E2-7CC6-44F3-A94C-DACED8ECD7E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9850" y="2202101"/>
            <a:ext cx="7212291" cy="3423152"/>
          </a:xfrm>
        </p:spPr>
        <p:txBody>
          <a:bodyPr lIns="0" tIns="0" rIns="0" bIns="0">
            <a:noAutofit/>
          </a:bodyPr>
          <a:lstStyle>
            <a:lvl1pPr>
              <a:buClr>
                <a:srgbClr val="2D979F"/>
              </a:buClr>
              <a:defRPr sz="2000">
                <a:solidFill>
                  <a:srgbClr val="59676D"/>
                </a:solidFill>
              </a:defRPr>
            </a:lvl1pPr>
            <a:lvl2pPr>
              <a:buClr>
                <a:srgbClr val="2D979F"/>
              </a:buClr>
              <a:defRPr sz="1600">
                <a:solidFill>
                  <a:srgbClr val="59676D"/>
                </a:solidFill>
              </a:defRPr>
            </a:lvl2pPr>
            <a:lvl3pPr>
              <a:buClr>
                <a:srgbClr val="2D979F"/>
              </a:buClr>
              <a:defRPr sz="1400">
                <a:solidFill>
                  <a:srgbClr val="59676D"/>
                </a:solidFill>
              </a:defRPr>
            </a:lvl3pPr>
            <a:lvl4pPr>
              <a:buClr>
                <a:srgbClr val="2D979F"/>
              </a:buClr>
              <a:defRPr sz="1200">
                <a:solidFill>
                  <a:srgbClr val="59676D"/>
                </a:solidFill>
              </a:defRPr>
            </a:lvl4pPr>
            <a:lvl5pPr>
              <a:buClr>
                <a:srgbClr val="2D979F"/>
              </a:buClr>
              <a:defRPr sz="1200">
                <a:solidFill>
                  <a:srgbClr val="59676D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4098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9AE33F7-CA58-4C1F-8C96-E5BBE1F855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319546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554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DA58D-91F1-4BA5-8690-99069313F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282C5-5BA2-4467-BB3F-9FDED4BAD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5921C-CF72-4BE2-A112-EA843FD41A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22429F-6AC5-4047-A4DB-624E2699C2AE}" type="datetime1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F45FB-9BD9-4292-852B-AC379C63E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84C7E-8182-4A3B-AB8D-7909D561E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047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31986-1B7C-4C2E-B4E6-02F40ECCC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D36BB-5433-4477-B075-80EA330DD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5ED36-FC48-498F-BB93-3F8BBDE948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441DA-F3DD-4AC4-BFF8-E5BB4F6A7C69}" type="datetime1">
              <a:rPr lang="en-GB" smtClean="0"/>
              <a:t>10/11/2022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F566F-E69F-4EA6-B56B-1DFCD7C58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6453D-5B48-489D-80A4-C2CCF6740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514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8A7F7-E09B-4363-9826-488A7AA97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203DD-0704-40BB-A470-BD289CE851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57ADC4-E7C4-472C-AF9A-CAD059907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46A04F-9CFC-45D4-BD49-FFDAF041CD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9CCEE-4767-4C7F-A4A0-9878CE1D4ADA}" type="datetime1">
              <a:rPr lang="en-GB" smtClean="0"/>
              <a:t>10/11/2022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45BC46-C820-46EA-8731-89A26AE28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B4DB0B-BDE4-44BC-89F1-2A5898988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122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7F14B-CBFC-4508-8D4F-9884C63B0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B9FC8-626E-478E-8442-CEB0A4038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838E50-EE04-4064-BE34-502BB3008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CD2B1B-8509-4FD6-B8BE-2562C73965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10DDF0-FC38-473E-8928-4EF90D17E2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091CA1-8B42-44E5-9494-4A67AA80C3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753A21-DBDE-4C49-A2EA-F8562BA7314D}" type="datetime1">
              <a:rPr lang="en-GB" smtClean="0"/>
              <a:t>10/11/2022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0AF55B-AD00-4365-ADD4-12C332011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0CBF01-F049-42FE-B3B4-C5E8695D1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03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BE2B7-C659-49CD-AE7B-4C1032908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33C43F-088A-480A-A357-553919D24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3CE36-EFD4-4964-88CA-F71315190EF3}" type="datetime1">
              <a:rPr lang="en-GB" smtClean="0"/>
              <a:t>10/11/2022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123D94-BB7F-47F0-A7C1-7DEC224C6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E33FA3-20B0-41E2-9E5A-0E1E63881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921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8B2A12-A936-4401-8F85-086F3DDEE6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5F1A4B-4066-4215-AAFA-568833938D10}" type="datetime1">
              <a:rPr lang="en-GB" smtClean="0"/>
              <a:t>10/11/2022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729DFF-869E-4B27-9D0C-804D7D823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4762C2-9CC8-4191-8B6E-B213480C6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768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D475E-83FC-4749-BC6A-4787CC483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A919D-6C22-453E-9C06-225551F8F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E13C94-172C-4B13-B825-23FB461DF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D22260-9C2C-46EE-B1E3-77363D9FAC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5BCCF3-38B7-4328-B04C-4C842F70A177}" type="datetime1">
              <a:rPr lang="en-GB" smtClean="0"/>
              <a:t>10/11/2022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246A6F-4F93-4AD2-B14E-466631F2B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75F55D-1891-4D6C-A106-A03873EC6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165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1C01C-115A-4462-AF3B-C1C381CBB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CE59F7-A40F-4BFA-9ECD-451AFCD507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DB18BA-CEC2-4D27-9C10-17CD0D682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B21537-F585-4465-B4FD-E04B5BEF9D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1438E2-AAD3-4BD3-A807-6D23A7E78C22}" type="datetime1">
              <a:rPr lang="en-GB" smtClean="0"/>
              <a:t>10/11/2022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A7AAFC-49B9-489A-8997-2BF185B11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62DCB2-A63A-4374-99B6-1FE85EA6F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71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docshape13">
            <a:extLst>
              <a:ext uri="{FF2B5EF4-FFF2-40B4-BE49-F238E27FC236}">
                <a16:creationId xmlns:a16="http://schemas.microsoft.com/office/drawing/2014/main" id="{AEEE2F01-62B5-4179-A7B7-2F6C5620236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670" y="0"/>
            <a:ext cx="2259330" cy="61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ocshape12">
            <a:extLst>
              <a:ext uri="{FF2B5EF4-FFF2-40B4-BE49-F238E27FC236}">
                <a16:creationId xmlns:a16="http://schemas.microsoft.com/office/drawing/2014/main" id="{A50E92F1-E13C-4CF3-896C-FDE0FCA2741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115550" y="600709"/>
            <a:ext cx="1907857" cy="45719"/>
          </a:xfrm>
          <a:prstGeom prst="rect">
            <a:avLst/>
          </a:prstGeom>
          <a:solidFill>
            <a:srgbClr val="25B0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15" name="docshape11">
            <a:extLst>
              <a:ext uri="{FF2B5EF4-FFF2-40B4-BE49-F238E27FC236}">
                <a16:creationId xmlns:a16="http://schemas.microsoft.com/office/drawing/2014/main" id="{4FFCEA0E-D24D-4E6F-9B5E-5235DEF61408}"/>
              </a:ext>
            </a:extLst>
          </p:cNvPr>
          <p:cNvSpPr>
            <a:spLocks/>
          </p:cNvSpPr>
          <p:nvPr/>
        </p:nvSpPr>
        <p:spPr bwMode="auto">
          <a:xfrm>
            <a:off x="0" y="5667375"/>
            <a:ext cx="1247775" cy="1190625"/>
          </a:xfrm>
          <a:custGeom>
            <a:avLst/>
            <a:gdLst>
              <a:gd name="T0" fmla="*/ 0 w 5013"/>
              <a:gd name="T1" fmla="+- 0 16845 11832"/>
              <a:gd name="T2" fmla="*/ 16845 h 5013"/>
              <a:gd name="T3" fmla="*/ 0 w 5013"/>
              <a:gd name="T4" fmla="+- 0 11832 11832"/>
              <a:gd name="T5" fmla="*/ 11832 h 5013"/>
              <a:gd name="T6" fmla="*/ 5013 w 5013"/>
              <a:gd name="T7" fmla="+- 0 16845 11832"/>
              <a:gd name="T8" fmla="*/ 16845 h 5013"/>
              <a:gd name="T9" fmla="*/ 0 w 5013"/>
              <a:gd name="T10" fmla="+- 0 16845 11832"/>
              <a:gd name="T11" fmla="*/ 16845 h 501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5013" h="5013">
                <a:moveTo>
                  <a:pt x="0" y="5013"/>
                </a:moveTo>
                <a:lnTo>
                  <a:pt x="0" y="0"/>
                </a:lnTo>
                <a:lnTo>
                  <a:pt x="5013" y="5013"/>
                </a:lnTo>
                <a:lnTo>
                  <a:pt x="0" y="5013"/>
                </a:lnTo>
                <a:close/>
              </a:path>
            </a:pathLst>
          </a:custGeom>
          <a:solidFill>
            <a:srgbClr val="007C91">
              <a:alpha val="3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pic>
        <p:nvPicPr>
          <p:cNvPr id="16" name="docshape2">
            <a:extLst>
              <a:ext uri="{FF2B5EF4-FFF2-40B4-BE49-F238E27FC236}">
                <a16:creationId xmlns:a16="http://schemas.microsoft.com/office/drawing/2014/main" id="{5AABA26F-D4F8-4DB0-AD48-A09FA3DF4F5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401766" y="3067763"/>
            <a:ext cx="3638391" cy="394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69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EDB93B-F3B0-4585-98C5-9AA899475B6D}"/>
              </a:ext>
            </a:extLst>
          </p:cNvPr>
          <p:cNvSpPr/>
          <p:nvPr/>
        </p:nvSpPr>
        <p:spPr>
          <a:xfrm>
            <a:off x="3879295" y="3790765"/>
            <a:ext cx="4048218" cy="408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FEC902-61B7-4018-9285-6BE53EA02B46}"/>
              </a:ext>
            </a:extLst>
          </p:cNvPr>
          <p:cNvSpPr/>
          <p:nvPr/>
        </p:nvSpPr>
        <p:spPr>
          <a:xfrm>
            <a:off x="7874000" y="3835399"/>
            <a:ext cx="241300" cy="3113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9FE6E1-3013-455F-8503-CE6759AED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" y="0"/>
            <a:ext cx="12190138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19100C-B8E1-4B39-92FD-22351752AA17}"/>
              </a:ext>
            </a:extLst>
          </p:cNvPr>
          <p:cNvSpPr txBox="1"/>
          <p:nvPr/>
        </p:nvSpPr>
        <p:spPr>
          <a:xfrm>
            <a:off x="3710482" y="2579627"/>
            <a:ext cx="50811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/>
              <a:t>AGENCY</a:t>
            </a:r>
          </a:p>
          <a:p>
            <a:pPr algn="ctr"/>
            <a:r>
              <a:rPr lang="en-GB" sz="4000"/>
              <a:t>“HOW TO DO GUIDE”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74DAC-AD11-46AF-AFD6-54DC0B580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873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315E359-CB4C-486E-9D5B-AA0CB31B0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425" y="28428"/>
            <a:ext cx="8791575" cy="6829571"/>
          </a:xfrm>
          <a:prstGeom prst="rect">
            <a:avLst/>
          </a:prstGeom>
        </p:spPr>
      </p:pic>
      <p:pic>
        <p:nvPicPr>
          <p:cNvPr id="2" name="docshape13">
            <a:extLst>
              <a:ext uri="{FF2B5EF4-FFF2-40B4-BE49-F238E27FC236}">
                <a16:creationId xmlns:a16="http://schemas.microsoft.com/office/drawing/2014/main" id="{606434B6-4744-4D24-ACEF-38D9588E6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670" y="0"/>
            <a:ext cx="2259330" cy="61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cshape12">
            <a:extLst>
              <a:ext uri="{FF2B5EF4-FFF2-40B4-BE49-F238E27FC236}">
                <a16:creationId xmlns:a16="http://schemas.microsoft.com/office/drawing/2014/main" id="{0071228A-C897-451B-A4A3-A1733F7CC6C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115550" y="600709"/>
            <a:ext cx="1907857" cy="45719"/>
          </a:xfrm>
          <a:prstGeom prst="rect">
            <a:avLst/>
          </a:prstGeom>
          <a:solidFill>
            <a:srgbClr val="25B0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4" name="docshape11">
            <a:extLst>
              <a:ext uri="{FF2B5EF4-FFF2-40B4-BE49-F238E27FC236}">
                <a16:creationId xmlns:a16="http://schemas.microsoft.com/office/drawing/2014/main" id="{A264006D-513C-49EA-A23B-6F896B2A0F1F}"/>
              </a:ext>
            </a:extLst>
          </p:cNvPr>
          <p:cNvSpPr>
            <a:spLocks/>
          </p:cNvSpPr>
          <p:nvPr/>
        </p:nvSpPr>
        <p:spPr bwMode="auto">
          <a:xfrm>
            <a:off x="0" y="1533525"/>
            <a:ext cx="5267325" cy="5324475"/>
          </a:xfrm>
          <a:custGeom>
            <a:avLst/>
            <a:gdLst>
              <a:gd name="T0" fmla="*/ 0 w 5013"/>
              <a:gd name="T1" fmla="+- 0 16845 11832"/>
              <a:gd name="T2" fmla="*/ 16845 h 5013"/>
              <a:gd name="T3" fmla="*/ 0 w 5013"/>
              <a:gd name="T4" fmla="+- 0 11832 11832"/>
              <a:gd name="T5" fmla="*/ 11832 h 5013"/>
              <a:gd name="T6" fmla="*/ 5013 w 5013"/>
              <a:gd name="T7" fmla="+- 0 16845 11832"/>
              <a:gd name="T8" fmla="*/ 16845 h 5013"/>
              <a:gd name="T9" fmla="*/ 0 w 5013"/>
              <a:gd name="T10" fmla="+- 0 16845 11832"/>
              <a:gd name="T11" fmla="*/ 16845 h 501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5013" h="5013">
                <a:moveTo>
                  <a:pt x="0" y="5013"/>
                </a:moveTo>
                <a:lnTo>
                  <a:pt x="0" y="0"/>
                </a:lnTo>
                <a:lnTo>
                  <a:pt x="5013" y="5013"/>
                </a:lnTo>
                <a:lnTo>
                  <a:pt x="0" y="5013"/>
                </a:lnTo>
                <a:close/>
              </a:path>
            </a:pathLst>
          </a:custGeom>
          <a:solidFill>
            <a:srgbClr val="007C91">
              <a:alpha val="3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D0116D-AB4A-41D7-A1F0-4EB0AF1F1A12}"/>
              </a:ext>
            </a:extLst>
          </p:cNvPr>
          <p:cNvSpPr txBox="1"/>
          <p:nvPr/>
        </p:nvSpPr>
        <p:spPr>
          <a:xfrm>
            <a:off x="2181225" y="2382365"/>
            <a:ext cx="6172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WORKER OVERVIEW</a:t>
            </a:r>
          </a:p>
          <a:p>
            <a:endParaRPr lang="en-GB" sz="48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1052BFF-429D-4902-8A54-1D1B17E4A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926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315E359-CB4C-486E-9D5B-AA0CB31B0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425" y="28428"/>
            <a:ext cx="8791575" cy="6829571"/>
          </a:xfrm>
          <a:prstGeom prst="rect">
            <a:avLst/>
          </a:prstGeom>
        </p:spPr>
      </p:pic>
      <p:pic>
        <p:nvPicPr>
          <p:cNvPr id="2" name="docshape13">
            <a:extLst>
              <a:ext uri="{FF2B5EF4-FFF2-40B4-BE49-F238E27FC236}">
                <a16:creationId xmlns:a16="http://schemas.microsoft.com/office/drawing/2014/main" id="{606434B6-4744-4D24-ACEF-38D9588E6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670" y="0"/>
            <a:ext cx="2259330" cy="61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cshape12">
            <a:extLst>
              <a:ext uri="{FF2B5EF4-FFF2-40B4-BE49-F238E27FC236}">
                <a16:creationId xmlns:a16="http://schemas.microsoft.com/office/drawing/2014/main" id="{0071228A-C897-451B-A4A3-A1733F7CC6C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115550" y="600709"/>
            <a:ext cx="1907857" cy="45719"/>
          </a:xfrm>
          <a:prstGeom prst="rect">
            <a:avLst/>
          </a:prstGeom>
          <a:solidFill>
            <a:srgbClr val="25B0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4" name="docshape11">
            <a:extLst>
              <a:ext uri="{FF2B5EF4-FFF2-40B4-BE49-F238E27FC236}">
                <a16:creationId xmlns:a16="http://schemas.microsoft.com/office/drawing/2014/main" id="{A264006D-513C-49EA-A23B-6F896B2A0F1F}"/>
              </a:ext>
            </a:extLst>
          </p:cNvPr>
          <p:cNvSpPr>
            <a:spLocks/>
          </p:cNvSpPr>
          <p:nvPr/>
        </p:nvSpPr>
        <p:spPr bwMode="auto">
          <a:xfrm>
            <a:off x="0" y="1533525"/>
            <a:ext cx="5267325" cy="5324475"/>
          </a:xfrm>
          <a:custGeom>
            <a:avLst/>
            <a:gdLst>
              <a:gd name="T0" fmla="*/ 0 w 5013"/>
              <a:gd name="T1" fmla="+- 0 16845 11832"/>
              <a:gd name="T2" fmla="*/ 16845 h 5013"/>
              <a:gd name="T3" fmla="*/ 0 w 5013"/>
              <a:gd name="T4" fmla="+- 0 11832 11832"/>
              <a:gd name="T5" fmla="*/ 11832 h 5013"/>
              <a:gd name="T6" fmla="*/ 5013 w 5013"/>
              <a:gd name="T7" fmla="+- 0 16845 11832"/>
              <a:gd name="T8" fmla="*/ 16845 h 5013"/>
              <a:gd name="T9" fmla="*/ 0 w 5013"/>
              <a:gd name="T10" fmla="+- 0 16845 11832"/>
              <a:gd name="T11" fmla="*/ 16845 h 501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5013" h="5013">
                <a:moveTo>
                  <a:pt x="0" y="5013"/>
                </a:moveTo>
                <a:lnTo>
                  <a:pt x="0" y="0"/>
                </a:lnTo>
                <a:lnTo>
                  <a:pt x="5013" y="5013"/>
                </a:lnTo>
                <a:lnTo>
                  <a:pt x="0" y="5013"/>
                </a:lnTo>
                <a:close/>
              </a:path>
            </a:pathLst>
          </a:custGeom>
          <a:solidFill>
            <a:srgbClr val="007C91">
              <a:alpha val="3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D0116D-AB4A-41D7-A1F0-4EB0AF1F1A12}"/>
              </a:ext>
            </a:extLst>
          </p:cNvPr>
          <p:cNvSpPr txBox="1"/>
          <p:nvPr/>
        </p:nvSpPr>
        <p:spPr>
          <a:xfrm>
            <a:off x="2181225" y="2364610"/>
            <a:ext cx="6172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WORKING TIME</a:t>
            </a:r>
          </a:p>
          <a:p>
            <a:endParaRPr lang="en-GB" sz="48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3FC2896-873C-473B-B6B4-2F0B9F1AE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81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E1F240-5AEB-4AC2-9197-0BFB98A5C9B0}"/>
              </a:ext>
            </a:extLst>
          </p:cNvPr>
          <p:cNvSpPr/>
          <p:nvPr/>
        </p:nvSpPr>
        <p:spPr>
          <a:xfrm>
            <a:off x="1325461" y="1642963"/>
            <a:ext cx="7608814" cy="3843438"/>
          </a:xfrm>
          <a:prstGeom prst="rect">
            <a:avLst/>
          </a:prstGeom>
          <a:solidFill>
            <a:srgbClr val="59676D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76875E-52B9-4EBD-ADAD-276D94D633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58" t="6514" r="11032" b="46024"/>
          <a:stretch/>
        </p:blipFill>
        <p:spPr>
          <a:xfrm>
            <a:off x="1434517" y="1728131"/>
            <a:ext cx="7415868" cy="365146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733BA69-9C44-4DBD-8CA2-E17B4F939858}"/>
              </a:ext>
            </a:extLst>
          </p:cNvPr>
          <p:cNvSpPr/>
          <p:nvPr/>
        </p:nvSpPr>
        <p:spPr>
          <a:xfrm>
            <a:off x="4790113" y="2399251"/>
            <a:ext cx="1753299" cy="2768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7B8209-D382-4C57-BBB3-D8363AA5568B}"/>
              </a:ext>
            </a:extLst>
          </p:cNvPr>
          <p:cNvSpPr/>
          <p:nvPr/>
        </p:nvSpPr>
        <p:spPr>
          <a:xfrm>
            <a:off x="4790113" y="1770077"/>
            <a:ext cx="478173" cy="3607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A657F5-8797-4F45-8F3E-D34A900B4FE0}"/>
              </a:ext>
            </a:extLst>
          </p:cNvPr>
          <p:cNvSpPr txBox="1"/>
          <p:nvPr/>
        </p:nvSpPr>
        <p:spPr>
          <a:xfrm>
            <a:off x="729842" y="335560"/>
            <a:ext cx="651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rgbClr val="92D050"/>
                </a:solidFill>
              </a:rPr>
              <a:t>How Do I View Working Time?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9675C4E-914B-4E8F-A486-003189EBA6F1}"/>
              </a:ext>
            </a:extLst>
          </p:cNvPr>
          <p:cNvCxnSpPr>
            <a:cxnSpLocks/>
          </p:cNvCxnSpPr>
          <p:nvPr/>
        </p:nvCxnSpPr>
        <p:spPr>
          <a:xfrm>
            <a:off x="4160939" y="1371599"/>
            <a:ext cx="629174" cy="39847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DC69934-F1C2-49E5-A5E2-9EFF40D6FDC7}"/>
              </a:ext>
            </a:extLst>
          </p:cNvPr>
          <p:cNvCxnSpPr>
            <a:cxnSpLocks/>
          </p:cNvCxnSpPr>
          <p:nvPr/>
        </p:nvCxnSpPr>
        <p:spPr>
          <a:xfrm>
            <a:off x="4160939" y="1371599"/>
            <a:ext cx="629174" cy="102765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A9993CF-F40F-4203-8D25-E2BB00EBB683}"/>
              </a:ext>
            </a:extLst>
          </p:cNvPr>
          <p:cNvSpPr txBox="1"/>
          <p:nvPr/>
        </p:nvSpPr>
        <p:spPr>
          <a:xfrm>
            <a:off x="1166070" y="943948"/>
            <a:ext cx="7147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Go to Workers&gt;Working Time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30623BA-1997-4F3B-990C-010489AD0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661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797F5D6-CAFE-4622-8A41-C2CD92FF6733}"/>
              </a:ext>
            </a:extLst>
          </p:cNvPr>
          <p:cNvSpPr/>
          <p:nvPr/>
        </p:nvSpPr>
        <p:spPr>
          <a:xfrm>
            <a:off x="1333850" y="1642962"/>
            <a:ext cx="7583647" cy="3801493"/>
          </a:xfrm>
          <a:prstGeom prst="rect">
            <a:avLst/>
          </a:prstGeom>
          <a:solidFill>
            <a:srgbClr val="59676D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460BC1-56F8-406C-9648-D73389D01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579" y="1756479"/>
            <a:ext cx="7366188" cy="35744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B470635-970C-49C3-B229-6B1143DE9437}"/>
              </a:ext>
            </a:extLst>
          </p:cNvPr>
          <p:cNvSpPr/>
          <p:nvPr/>
        </p:nvSpPr>
        <p:spPr>
          <a:xfrm>
            <a:off x="1652631" y="3271706"/>
            <a:ext cx="964734" cy="20368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2637CC-5DFB-45DB-B1D1-ECABE030D7B2}"/>
              </a:ext>
            </a:extLst>
          </p:cNvPr>
          <p:cNvSpPr/>
          <p:nvPr/>
        </p:nvSpPr>
        <p:spPr>
          <a:xfrm>
            <a:off x="7768206" y="3233316"/>
            <a:ext cx="964734" cy="3103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AFCCF9-A553-4C0E-A59A-374A7383F2B9}"/>
              </a:ext>
            </a:extLst>
          </p:cNvPr>
          <p:cNvSpPr/>
          <p:nvPr/>
        </p:nvSpPr>
        <p:spPr>
          <a:xfrm>
            <a:off x="3358392" y="2885813"/>
            <a:ext cx="2027340" cy="3391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40BA50A-98C3-4AC3-A753-083662E4D1BA}"/>
              </a:ext>
            </a:extLst>
          </p:cNvPr>
          <p:cNvCxnSpPr>
            <a:cxnSpLocks/>
          </p:cNvCxnSpPr>
          <p:nvPr/>
        </p:nvCxnSpPr>
        <p:spPr>
          <a:xfrm>
            <a:off x="3791824" y="1511919"/>
            <a:ext cx="0" cy="12648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0E71D21-13C4-483D-AFA2-ACA24953BED2}"/>
              </a:ext>
            </a:extLst>
          </p:cNvPr>
          <p:cNvCxnSpPr>
            <a:cxnSpLocks/>
          </p:cNvCxnSpPr>
          <p:nvPr/>
        </p:nvCxnSpPr>
        <p:spPr>
          <a:xfrm flipH="1">
            <a:off x="8620016" y="2281806"/>
            <a:ext cx="1253826" cy="10401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53C8E57-D4C2-4DE1-9104-1ED8F8AEBA32}"/>
              </a:ext>
            </a:extLst>
          </p:cNvPr>
          <p:cNvCxnSpPr>
            <a:cxnSpLocks/>
            <a:stCxn id="21" idx="1"/>
          </p:cNvCxnSpPr>
          <p:nvPr/>
        </p:nvCxnSpPr>
        <p:spPr>
          <a:xfrm flipH="1" flipV="1">
            <a:off x="2274652" y="3975259"/>
            <a:ext cx="1408115" cy="202436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667B848-5FFB-4F79-8FBF-E579E6AC42AE}"/>
              </a:ext>
            </a:extLst>
          </p:cNvPr>
          <p:cNvSpPr txBox="1"/>
          <p:nvPr/>
        </p:nvSpPr>
        <p:spPr>
          <a:xfrm>
            <a:off x="637563" y="268448"/>
            <a:ext cx="7982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rgbClr val="92D050"/>
                </a:solidFill>
              </a:rPr>
              <a:t>How Do I Navigate Around Working Time?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FF643F-E3D2-40A8-AE2C-1B9B1D60D580}"/>
              </a:ext>
            </a:extLst>
          </p:cNvPr>
          <p:cNvSpPr txBox="1"/>
          <p:nvPr/>
        </p:nvSpPr>
        <p:spPr>
          <a:xfrm>
            <a:off x="2441196" y="946499"/>
            <a:ext cx="2374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/>
              <a:t>You can type in the workers name and search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5C0E0B-09C9-4FB4-9AB0-9869822267C8}"/>
              </a:ext>
            </a:extLst>
          </p:cNvPr>
          <p:cNvSpPr txBox="1"/>
          <p:nvPr/>
        </p:nvSpPr>
        <p:spPr>
          <a:xfrm>
            <a:off x="9769307" y="1946246"/>
            <a:ext cx="1698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/>
              <a:t>You can view from 2 to 16 days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1B4201-D684-49DB-97C4-9CB4F994E35F}"/>
              </a:ext>
            </a:extLst>
          </p:cNvPr>
          <p:cNvSpPr txBox="1"/>
          <p:nvPr/>
        </p:nvSpPr>
        <p:spPr>
          <a:xfrm>
            <a:off x="3682767" y="5830349"/>
            <a:ext cx="1971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Workers Names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3E25F57-7DF3-4760-A81B-326F9264A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864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797F5D6-CAFE-4622-8A41-C2CD92FF6733}"/>
              </a:ext>
            </a:extLst>
          </p:cNvPr>
          <p:cNvSpPr/>
          <p:nvPr/>
        </p:nvSpPr>
        <p:spPr>
          <a:xfrm>
            <a:off x="1333850" y="1642962"/>
            <a:ext cx="7583647" cy="3801493"/>
          </a:xfrm>
          <a:prstGeom prst="rect">
            <a:avLst/>
          </a:prstGeom>
          <a:solidFill>
            <a:srgbClr val="59676D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460BC1-56F8-406C-9648-D73389D01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579" y="1756479"/>
            <a:ext cx="7366188" cy="35744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B470635-970C-49C3-B229-6B1143DE9437}"/>
              </a:ext>
            </a:extLst>
          </p:cNvPr>
          <p:cNvSpPr/>
          <p:nvPr/>
        </p:nvSpPr>
        <p:spPr>
          <a:xfrm>
            <a:off x="2634142" y="3233316"/>
            <a:ext cx="5142451" cy="3103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74F655-066B-4FDF-8322-A2312AE39D80}"/>
              </a:ext>
            </a:extLst>
          </p:cNvPr>
          <p:cNvSpPr/>
          <p:nvPr/>
        </p:nvSpPr>
        <p:spPr>
          <a:xfrm>
            <a:off x="2711042" y="2147582"/>
            <a:ext cx="1911292" cy="5117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AFCCF9-A553-4C0E-A59A-374A7383F2B9}"/>
              </a:ext>
            </a:extLst>
          </p:cNvPr>
          <p:cNvSpPr/>
          <p:nvPr/>
        </p:nvSpPr>
        <p:spPr>
          <a:xfrm>
            <a:off x="7776594" y="3543707"/>
            <a:ext cx="944624" cy="17872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CD9EDE-5F93-4C74-BBA1-B3262F179641}"/>
              </a:ext>
            </a:extLst>
          </p:cNvPr>
          <p:cNvSpPr/>
          <p:nvPr/>
        </p:nvSpPr>
        <p:spPr>
          <a:xfrm>
            <a:off x="2634143" y="3976382"/>
            <a:ext cx="419450" cy="2432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8659082-538B-4A94-A960-38A4B6E5383F}"/>
              </a:ext>
            </a:extLst>
          </p:cNvPr>
          <p:cNvCxnSpPr>
            <a:cxnSpLocks/>
            <a:stCxn id="24" idx="3"/>
          </p:cNvCxnSpPr>
          <p:nvPr/>
        </p:nvCxnSpPr>
        <p:spPr>
          <a:xfrm flipV="1">
            <a:off x="1279486" y="3429000"/>
            <a:ext cx="1431556" cy="3727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BED85A2-C872-478A-9720-02DEFBB2272A}"/>
              </a:ext>
            </a:extLst>
          </p:cNvPr>
          <p:cNvCxnSpPr>
            <a:cxnSpLocks/>
          </p:cNvCxnSpPr>
          <p:nvPr/>
        </p:nvCxnSpPr>
        <p:spPr>
          <a:xfrm flipV="1">
            <a:off x="2771163" y="4279301"/>
            <a:ext cx="0" cy="19033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F356107-A34C-4B25-9A85-CAE2A27F33AF}"/>
              </a:ext>
            </a:extLst>
          </p:cNvPr>
          <p:cNvCxnSpPr>
            <a:cxnSpLocks/>
          </p:cNvCxnSpPr>
          <p:nvPr/>
        </p:nvCxnSpPr>
        <p:spPr>
          <a:xfrm flipH="1">
            <a:off x="8502242" y="3632433"/>
            <a:ext cx="1421934" cy="3439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E25BF59-7180-4A3A-8A54-B4598D19B470}"/>
              </a:ext>
            </a:extLst>
          </p:cNvPr>
          <p:cNvCxnSpPr>
            <a:cxnSpLocks/>
          </p:cNvCxnSpPr>
          <p:nvPr/>
        </p:nvCxnSpPr>
        <p:spPr>
          <a:xfrm flipH="1">
            <a:off x="3924113" y="988699"/>
            <a:ext cx="1201560" cy="11021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DA0A306-AF09-46AD-880B-41FC56C7C0C7}"/>
              </a:ext>
            </a:extLst>
          </p:cNvPr>
          <p:cNvSpPr txBox="1"/>
          <p:nvPr/>
        </p:nvSpPr>
        <p:spPr>
          <a:xfrm>
            <a:off x="637563" y="268448"/>
            <a:ext cx="7982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rgbClr val="92D050"/>
                </a:solidFill>
              </a:rPr>
              <a:t>How Do I Navigate Around Working Time?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A477B9-1F13-4C59-8CEC-6FB138ACC1DF}"/>
              </a:ext>
            </a:extLst>
          </p:cNvPr>
          <p:cNvSpPr txBox="1"/>
          <p:nvPr/>
        </p:nvSpPr>
        <p:spPr>
          <a:xfrm>
            <a:off x="9446866" y="3086662"/>
            <a:ext cx="2004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/>
              <a:t>Total hours for the days you have showing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A1ABCBA-7FC9-4EDC-9E28-A9E2EC791A32}"/>
              </a:ext>
            </a:extLst>
          </p:cNvPr>
          <p:cNvSpPr txBox="1"/>
          <p:nvPr/>
        </p:nvSpPr>
        <p:spPr>
          <a:xfrm>
            <a:off x="3053593" y="5985199"/>
            <a:ext cx="1154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/>
              <a:t>Hours for the day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8DE2DE-703C-4D7B-9A27-7D37FCCCE46A}"/>
              </a:ext>
            </a:extLst>
          </p:cNvPr>
          <p:cNvSpPr txBox="1"/>
          <p:nvPr/>
        </p:nvSpPr>
        <p:spPr>
          <a:xfrm>
            <a:off x="5226341" y="929060"/>
            <a:ext cx="1468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/>
              <a:t>Find Your Client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9D1A34-C69A-4374-AC14-101468A5CB88}"/>
              </a:ext>
            </a:extLst>
          </p:cNvPr>
          <p:cNvSpPr txBox="1"/>
          <p:nvPr/>
        </p:nvSpPr>
        <p:spPr>
          <a:xfrm>
            <a:off x="125464" y="3632433"/>
            <a:ext cx="11540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Days/Dates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5EED1E9-0B65-4A31-9999-DA330FF6A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85328"/>
      </p:ext>
    </p:extLst>
  </p:cSld>
  <p:clrMapOvr>
    <a:masterClrMapping/>
  </p:clrMapOvr>
</p:sld>
</file>

<file path=ppt/theme/theme1.xml><?xml version="1.0" encoding="utf-8"?>
<a:theme xmlns:a="http://schemas.openxmlformats.org/drawingml/2006/main" name="Datum RP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tum RPO" id="{B8EA2D41-39D4-4341-8448-009A78C1556E}" vid="{8D54C23A-4735-4D19-8E29-E61C7E74B4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77365FC8DE7944A2563FFE46857E79" ma:contentTypeVersion="3" ma:contentTypeDescription="Create a new document." ma:contentTypeScope="" ma:versionID="2d3a542b1ec0b7df1b06dabc3ecbd701">
  <xsd:schema xmlns:xsd="http://www.w3.org/2001/XMLSchema" xmlns:xs="http://www.w3.org/2001/XMLSchema" xmlns:p="http://schemas.microsoft.com/office/2006/metadata/properties" xmlns:ns2="cf257fce-5729-47ad-83ee-ec8dd74adb1e" targetNamespace="http://schemas.microsoft.com/office/2006/metadata/properties" ma:root="true" ma:fieldsID="42073e7c676a8e3d45abca6baf935b58" ns2:_="">
    <xsd:import namespace="cf257fce-5729-47ad-83ee-ec8dd74adb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257fce-5729-47ad-83ee-ec8dd74adb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29F64FB-C562-47B1-89F7-54B618F677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48C089-C9A5-4FAD-8573-158478019142}"/>
</file>

<file path=customXml/itemProps3.xml><?xml version="1.0" encoding="utf-8"?>
<ds:datastoreItem xmlns:ds="http://schemas.openxmlformats.org/officeDocument/2006/customXml" ds:itemID="{0320008C-3147-4E55-AFB5-BDC38DDC7304}">
  <ds:schemaRefs>
    <ds:schemaRef ds:uri="05cf384e-a25a-4a0f-abb5-0b5cf90748ad"/>
    <ds:schemaRef ds:uri="96888899-159a-45ad-852c-33e632a19c8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Datum RPO</Template>
  <TotalTime>14</TotalTime>
  <Words>83</Words>
  <Application>Microsoft Office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Datum RPO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Marshall</dc:creator>
  <cp:lastModifiedBy>Tina Hogan</cp:lastModifiedBy>
  <cp:revision>20</cp:revision>
  <dcterms:created xsi:type="dcterms:W3CDTF">2022-09-09T14:55:40Z</dcterms:created>
  <dcterms:modified xsi:type="dcterms:W3CDTF">2022-11-10T15:34:15Z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0x010100C477365FC8DE7944A2563FFE46857E79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xd_Signature">
    <vt:bool>false</vt:bool>
  </property>
</Properties>
</file>