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2F_79C2E081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43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  <p188:author id="{6E59C1BE-C3E8-78CB-954B-09E950B0F822}" name="Tina Hogan" initials="TH" userId="S::Tina.Hogan@Staffline.co.uk::94b78a3d-59f3-4279-a1ef-6f4ad22d5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37F77A70-C6F4-4D89-AC8F-799C3AED53AE}"/>
    <pc:docChg chg="delSld modSld">
      <pc:chgData name="Tina Hogan" userId="94b78a3d-59f3-4279-a1ef-6f4ad22d56cf" providerId="ADAL" clId="{37F77A70-C6F4-4D89-AC8F-799C3AED53AE}" dt="2022-11-10T14:57:49.203" v="15" actId="1076"/>
      <pc:docMkLst>
        <pc:docMk/>
      </pc:docMkLst>
      <pc:sldChg chg="del">
        <pc:chgData name="Tina Hogan" userId="94b78a3d-59f3-4279-a1ef-6f4ad22d56cf" providerId="ADAL" clId="{37F77A70-C6F4-4D89-AC8F-799C3AED53AE}" dt="2022-11-10T11:17:12.164" v="12" actId="47"/>
        <pc:sldMkLst>
          <pc:docMk/>
          <pc:sldMk cId="1084686078" sldId="4276"/>
        </pc:sldMkLst>
      </pc:sldChg>
      <pc:sldChg chg="del">
        <pc:chgData name="Tina Hogan" userId="94b78a3d-59f3-4279-a1ef-6f4ad22d56cf" providerId="ADAL" clId="{37F77A70-C6F4-4D89-AC8F-799C3AED53AE}" dt="2022-11-10T11:17:09.800" v="6" actId="47"/>
        <pc:sldMkLst>
          <pc:docMk/>
          <pc:sldMk cId="1530051023" sldId="4388"/>
        </pc:sldMkLst>
      </pc:sldChg>
      <pc:sldChg chg="del">
        <pc:chgData name="Tina Hogan" userId="94b78a3d-59f3-4279-a1ef-6f4ad22d56cf" providerId="ADAL" clId="{37F77A70-C6F4-4D89-AC8F-799C3AED53AE}" dt="2022-11-10T11:17:10.027" v="7" actId="47"/>
        <pc:sldMkLst>
          <pc:docMk/>
          <pc:sldMk cId="21838310" sldId="4389"/>
        </pc:sldMkLst>
      </pc:sldChg>
      <pc:sldChg chg="del">
        <pc:chgData name="Tina Hogan" userId="94b78a3d-59f3-4279-a1ef-6f4ad22d56cf" providerId="ADAL" clId="{37F77A70-C6F4-4D89-AC8F-799C3AED53AE}" dt="2022-11-10T11:17:10.268" v="8" actId="47"/>
        <pc:sldMkLst>
          <pc:docMk/>
          <pc:sldMk cId="1566933552" sldId="4390"/>
        </pc:sldMkLst>
      </pc:sldChg>
      <pc:sldChg chg="del">
        <pc:chgData name="Tina Hogan" userId="94b78a3d-59f3-4279-a1ef-6f4ad22d56cf" providerId="ADAL" clId="{37F77A70-C6F4-4D89-AC8F-799C3AED53AE}" dt="2022-11-10T11:17:10.523" v="9" actId="47"/>
        <pc:sldMkLst>
          <pc:docMk/>
          <pc:sldMk cId="2793964745" sldId="4391"/>
        </pc:sldMkLst>
      </pc:sldChg>
      <pc:sldChg chg="del">
        <pc:chgData name="Tina Hogan" userId="94b78a3d-59f3-4279-a1ef-6f4ad22d56cf" providerId="ADAL" clId="{37F77A70-C6F4-4D89-AC8F-799C3AED53AE}" dt="2022-11-10T11:17:10.824" v="10" actId="47"/>
        <pc:sldMkLst>
          <pc:docMk/>
          <pc:sldMk cId="4289222249" sldId="4392"/>
        </pc:sldMkLst>
      </pc:sldChg>
      <pc:sldChg chg="del">
        <pc:chgData name="Tina Hogan" userId="94b78a3d-59f3-4279-a1ef-6f4ad22d56cf" providerId="ADAL" clId="{37F77A70-C6F4-4D89-AC8F-799C3AED53AE}" dt="2022-11-10T11:17:11.415" v="11" actId="47"/>
        <pc:sldMkLst>
          <pc:docMk/>
          <pc:sldMk cId="4010091683" sldId="4393"/>
        </pc:sldMkLst>
      </pc:sldChg>
      <pc:sldChg chg="del">
        <pc:chgData name="Tina Hogan" userId="94b78a3d-59f3-4279-a1ef-6f4ad22d56cf" providerId="ADAL" clId="{37F77A70-C6F4-4D89-AC8F-799C3AED53AE}" dt="2022-11-10T11:17:08.196" v="3" actId="47"/>
        <pc:sldMkLst>
          <pc:docMk/>
          <pc:sldMk cId="1757661250" sldId="4394"/>
        </pc:sldMkLst>
      </pc:sldChg>
      <pc:sldChg chg="del">
        <pc:chgData name="Tina Hogan" userId="94b78a3d-59f3-4279-a1ef-6f4ad22d56cf" providerId="ADAL" clId="{37F77A70-C6F4-4D89-AC8F-799C3AED53AE}" dt="2022-11-10T11:17:08.390" v="4" actId="47"/>
        <pc:sldMkLst>
          <pc:docMk/>
          <pc:sldMk cId="728864531" sldId="4395"/>
        </pc:sldMkLst>
      </pc:sldChg>
      <pc:sldChg chg="del">
        <pc:chgData name="Tina Hogan" userId="94b78a3d-59f3-4279-a1ef-6f4ad22d56cf" providerId="ADAL" clId="{37F77A70-C6F4-4D89-AC8F-799C3AED53AE}" dt="2022-11-10T11:17:08.691" v="5" actId="47"/>
        <pc:sldMkLst>
          <pc:docMk/>
          <pc:sldMk cId="393385328" sldId="4396"/>
        </pc:sldMkLst>
      </pc:sldChg>
      <pc:sldChg chg="modSp mod">
        <pc:chgData name="Tina Hogan" userId="94b78a3d-59f3-4279-a1ef-6f4ad22d56cf" providerId="ADAL" clId="{37F77A70-C6F4-4D89-AC8F-799C3AED53AE}" dt="2022-11-10T14:57:49.203" v="15" actId="1076"/>
        <pc:sldMkLst>
          <pc:docMk/>
          <pc:sldMk cId="2042814593" sldId="4399"/>
        </pc:sldMkLst>
        <pc:spChg chg="mod">
          <ac:chgData name="Tina Hogan" userId="94b78a3d-59f3-4279-a1ef-6f4ad22d56cf" providerId="ADAL" clId="{37F77A70-C6F4-4D89-AC8F-799C3AED53AE}" dt="2022-11-10T14:57:49.203" v="15" actId="1076"/>
          <ac:spMkLst>
            <pc:docMk/>
            <pc:sldMk cId="2042814593" sldId="4399"/>
            <ac:spMk id="8" creationId="{29D0116D-AB4A-41D7-A1F0-4EB0AF1F1A12}"/>
          </ac:spMkLst>
        </pc:spChg>
      </pc:sldChg>
      <pc:sldChg chg="del">
        <pc:chgData name="Tina Hogan" userId="94b78a3d-59f3-4279-a1ef-6f4ad22d56cf" providerId="ADAL" clId="{37F77A70-C6F4-4D89-AC8F-799C3AED53AE}" dt="2022-11-10T11:17:07.924" v="2" actId="47"/>
        <pc:sldMkLst>
          <pc:docMk/>
          <pc:sldMk cId="283981512" sldId="4401"/>
        </pc:sldMkLst>
      </pc:sldChg>
      <pc:sldChg chg="del">
        <pc:chgData name="Tina Hogan" userId="94b78a3d-59f3-4279-a1ef-6f4ad22d56cf" providerId="ADAL" clId="{37F77A70-C6F4-4D89-AC8F-799C3AED53AE}" dt="2022-11-10T11:17:06.006" v="0" actId="47"/>
        <pc:sldMkLst>
          <pc:docMk/>
          <pc:sldMk cId="2111926959" sldId="4477"/>
        </pc:sldMkLst>
      </pc:sldChg>
      <pc:sldChg chg="del">
        <pc:chgData name="Tina Hogan" userId="94b78a3d-59f3-4279-a1ef-6f4ad22d56cf" providerId="ADAL" clId="{37F77A70-C6F4-4D89-AC8F-799C3AED53AE}" dt="2022-11-10T11:17:07.673" v="1" actId="47"/>
        <pc:sldMkLst>
          <pc:docMk/>
          <pc:sldMk cId="2103611942" sldId="4478"/>
        </pc:sldMkLst>
      </pc:sldChg>
    </pc:docChg>
  </pc:docChgLst>
</pc:chgInfo>
</file>

<file path=ppt/comments/modernComment_112F_79C2E08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31818E7-8499-42CB-B52E-E78B9287F8B3}" authorId="{981E4071-FF51-632F-6DC7-BC1CEE3606F4}" created="2022-11-04T16:27:33.151">
    <pc:sldMkLst xmlns:pc="http://schemas.microsoft.com/office/powerpoint/2013/main/command">
      <pc:docMk/>
      <pc:sldMk cId="2042814593" sldId="4399"/>
    </pc:sldMkLst>
    <p188:txBody>
      <a:bodyPr/>
      <a:lstStyle/>
      <a:p>
        <a:r>
          <a:rPr lang="en-US"/>
          <a:t>Can we add in teh use of reports now, lock reports and the view of the financial reports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F7C6A-EBE0-4330-8CAE-329A1A460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00BC9-2535-4A13-820D-65C0915935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5404-4474-42E3-A1B3-F514807479B2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28053-5CCD-407B-A44A-039BF1977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70F95-BEB0-4070-9351-3B476D401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003E-F6FD-4072-AB12-8E935A4EF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5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A69F-8434-421B-9DFB-2C901B945573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119-3D3D-4B4C-A882-65BD6A805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C9DE45-037C-4E5D-90F2-ECEA68B69228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BB54C6-E302-4644-B10A-B1E753C59C17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E007E-1945-47EB-A105-47C64D54E951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9F8C1F1-98F2-4E3F-B518-B1911C38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783616" y="2826934"/>
            <a:ext cx="8122923" cy="17222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03AF0D9-25F6-4A06-A818-68653AC909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850" y="722093"/>
            <a:ext cx="7212291" cy="785715"/>
          </a:xfrm>
        </p:spPr>
        <p:txBody>
          <a:bodyPr lIns="0" tIns="0" rIns="0" bIns="0" anchor="t">
            <a:noAutofit/>
          </a:bodyPr>
          <a:lstStyle>
            <a:lvl1pPr>
              <a:defRPr sz="3200" b="1" i="0">
                <a:solidFill>
                  <a:srgbClr val="2D979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TITLE STYLE IN CAPS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FDF8E2-7CC6-44F3-A94C-DACED8ECD7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850" y="2202101"/>
            <a:ext cx="7212291" cy="3423152"/>
          </a:xfrm>
        </p:spPr>
        <p:txBody>
          <a:bodyPr lIns="0" tIns="0" rIns="0" bIns="0">
            <a:noAutofit/>
          </a:bodyPr>
          <a:lstStyle>
            <a:lvl1pPr>
              <a:buClr>
                <a:srgbClr val="2D979F"/>
              </a:buClr>
              <a:defRPr sz="2000">
                <a:solidFill>
                  <a:srgbClr val="59676D"/>
                </a:solidFill>
              </a:defRPr>
            </a:lvl1pPr>
            <a:lvl2pPr>
              <a:buClr>
                <a:srgbClr val="2D979F"/>
              </a:buClr>
              <a:defRPr sz="1600">
                <a:solidFill>
                  <a:srgbClr val="59676D"/>
                </a:solidFill>
              </a:defRPr>
            </a:lvl2pPr>
            <a:lvl3pPr>
              <a:buClr>
                <a:srgbClr val="2D979F"/>
              </a:buClr>
              <a:defRPr sz="1400">
                <a:solidFill>
                  <a:srgbClr val="59676D"/>
                </a:solidFill>
              </a:defRPr>
            </a:lvl3pPr>
            <a:lvl4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4pPr>
            <a:lvl5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4098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9AE33F7-CA58-4C1F-8C96-E5BBE1F85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6319546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2429F-6AC5-4047-A4DB-624E2699C2AE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8441DA-F3DD-4AC4-BFF8-E5BB4F6A7C69}" type="datetime1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D9CCEE-4767-4C7F-A4A0-9878CE1D4ADA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53A21-DBDE-4C49-A2EA-F8562BA7314D}" type="datetime1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3CE36-EFD4-4964-88CA-F71315190EF3}" type="datetime1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F1A4B-4066-4215-AAFA-568833938D10}" type="datetime1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BCCF3-38B7-4328-B04C-4C842F70A177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438E2-AAD3-4BD3-A807-6D23A7E78C22}" type="datetime1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8/10/relationships/comments" Target="../comments/modernComment_112F_79C2E08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10482" y="2579627"/>
            <a:ext cx="5081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AGENCY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74DAC-AD11-46AF-AFD6-54DC0B58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181225" y="2598003"/>
            <a:ext cx="6172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REPORTS</a:t>
            </a:r>
            <a:endParaRPr lang="en-GB" sz="48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230657F-8751-4155-B7B5-47214F959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81459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9F64FB-C562-47B1-89F7-54B618F677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099F10-0F44-4E00-A77C-2E3D19A3C48B}"/>
</file>

<file path=customXml/itemProps3.xml><?xml version="1.0" encoding="utf-8"?>
<ds:datastoreItem xmlns:ds="http://schemas.openxmlformats.org/officeDocument/2006/customXml" ds:itemID="{0320008C-3147-4E55-AFB5-BDC38DDC7304}">
  <ds:schemaRefs>
    <ds:schemaRef ds:uri="05cf384e-a25a-4a0f-abb5-0b5cf90748ad"/>
    <ds:schemaRef ds:uri="96888899-159a-45ad-852c-33e632a19c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14</TotalTime>
  <Words>10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Datum RPO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21</cp:revision>
  <dcterms:created xsi:type="dcterms:W3CDTF">2022-09-09T14:55:40Z</dcterms:created>
  <dcterms:modified xsi:type="dcterms:W3CDTF">2022-11-10T14:57:50Z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